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1"/>
  </p:notesMasterIdLst>
  <p:sldIdLst>
    <p:sldId id="277" r:id="rId6"/>
    <p:sldId id="258" r:id="rId7"/>
    <p:sldId id="264" r:id="rId8"/>
    <p:sldId id="263" r:id="rId9"/>
    <p:sldId id="262" r:id="rId10"/>
    <p:sldId id="266" r:id="rId11"/>
    <p:sldId id="267" r:id="rId12"/>
    <p:sldId id="268" r:id="rId13"/>
    <p:sldId id="270" r:id="rId14"/>
    <p:sldId id="278" r:id="rId15"/>
    <p:sldId id="284" r:id="rId16"/>
    <p:sldId id="271" r:id="rId17"/>
    <p:sldId id="282" r:id="rId18"/>
    <p:sldId id="279" r:id="rId19"/>
    <p:sldId id="283"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E532600-4AF5-A7C4-9F2A-468E5FA924C8}" name="Jaco Molendijk" initials="JM" userId="S::j.molendijk@ssvoz.nl::759a1a80-a937-47c6-8f67-97230224b9ef" providerId="AD"/>
  <p188:author id="{DB1B4381-35FB-9C2E-A0DA-86C85D4A613B}" name="Merel Segboer" initials="MS" userId="S::m.segboer@ssvoz.nl::3e366594-5e4f-4537-94f6-4608219c1ec5" providerId="AD"/>
  <p188:author id="{639020E6-6EEF-66DA-128B-94680A23864B}" name="Reinier van Tilburg" initials="RT" userId="S::r.vantilburg@ssvoz.nl::4d241f22-faeb-437f-930e-fc16fe84c33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101"/>
    <a:srgbClr val="020101"/>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BDD80E-CCED-4753-9C32-1EFFC8A799E5}" v="34" dt="2024-02-06T16:22:04.3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2256"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C6107D-8F63-4FAD-B7AC-B6D75A67ED32}" type="datetimeFigureOut">
              <a:rPr lang="nl-NL" smtClean="0"/>
              <a:t>7-2-2024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7A66F0-D328-4159-BA7D-CF5FB038C663}" type="slidenum">
              <a:rPr lang="nl-NL" smtClean="0"/>
              <a:t>‹nr.›</a:t>
            </a:fld>
            <a:endParaRPr lang="nl-NL"/>
          </a:p>
        </p:txBody>
      </p:sp>
    </p:spTree>
    <p:extLst>
      <p:ext uri="{BB962C8B-B14F-4D97-AF65-F5344CB8AC3E}">
        <p14:creationId xmlns:p14="http://schemas.microsoft.com/office/powerpoint/2010/main" val="403274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solidFill>
          <a:srgbClr val="000000"/>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B1809F-C11F-484D-AB0F-055BDDD2915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0657A1C6-B9E2-49D6-9A00-3585CBB6E9D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12619E54-9C67-40A2-BC63-00354812F77F}"/>
              </a:ext>
            </a:extLst>
          </p:cNvPr>
          <p:cNvSpPr>
            <a:spLocks noGrp="1"/>
          </p:cNvSpPr>
          <p:nvPr>
            <p:ph type="dt" sz="half" idx="10"/>
          </p:nvPr>
        </p:nvSpPr>
        <p:spPr>
          <a:xfrm>
            <a:off x="838200" y="6356350"/>
            <a:ext cx="2743200" cy="365125"/>
          </a:xfrm>
          <a:prstGeom prst="rect">
            <a:avLst/>
          </a:prstGeom>
        </p:spPr>
        <p:txBody>
          <a:bodyPr/>
          <a:lstStyle/>
          <a:p>
            <a:fld id="{D72B1807-985F-49BA-91CD-73EC6B6232B4}" type="datetimeFigureOut">
              <a:rPr lang="nl-NL" smtClean="0"/>
              <a:t>7-2-2024</a:t>
            </a:fld>
            <a:endParaRPr lang="nl-NL"/>
          </a:p>
        </p:txBody>
      </p:sp>
      <p:sp>
        <p:nvSpPr>
          <p:cNvPr id="5" name="Tijdelijke aanduiding voor voettekst 4">
            <a:extLst>
              <a:ext uri="{FF2B5EF4-FFF2-40B4-BE49-F238E27FC236}">
                <a16:creationId xmlns:a16="http://schemas.microsoft.com/office/drawing/2014/main" id="{C9F74CE7-45DA-4240-B1EA-F5518CFC45E7}"/>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F22CCB06-6F41-4648-9333-1313AB651506}"/>
              </a:ext>
            </a:extLst>
          </p:cNvPr>
          <p:cNvSpPr>
            <a:spLocks noGrp="1"/>
          </p:cNvSpPr>
          <p:nvPr>
            <p:ph type="sldNum" sz="quarter" idx="12"/>
          </p:nvPr>
        </p:nvSpPr>
        <p:spPr>
          <a:xfrm>
            <a:off x="8610600" y="6356350"/>
            <a:ext cx="2743200" cy="365125"/>
          </a:xfrm>
          <a:prstGeom prst="rect">
            <a:avLst/>
          </a:prstGeom>
        </p:spPr>
        <p:txBody>
          <a:bodyPr/>
          <a:lstStyle/>
          <a:p>
            <a:fld id="{685FDB49-EC5B-4AB4-9075-39C0B551D03D}" type="slidenum">
              <a:rPr lang="nl-NL" smtClean="0"/>
              <a:t>‹nr.›</a:t>
            </a:fld>
            <a:endParaRPr lang="nl-NL"/>
          </a:p>
        </p:txBody>
      </p:sp>
      <p:pic>
        <p:nvPicPr>
          <p:cNvPr id="8" name="Afbeelding 7" descr="Afbeelding met tekst&#10;&#10;Automatisch gegenereerde beschrijving">
            <a:extLst>
              <a:ext uri="{FF2B5EF4-FFF2-40B4-BE49-F238E27FC236}">
                <a16:creationId xmlns:a16="http://schemas.microsoft.com/office/drawing/2014/main" id="{C14A53B7-C748-4E93-AC9B-4D801DC463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7200"/>
            <a:ext cx="12192000" cy="6400800"/>
          </a:xfrm>
          <a:prstGeom prst="rect">
            <a:avLst/>
          </a:prstGeom>
        </p:spPr>
      </p:pic>
    </p:spTree>
    <p:extLst>
      <p:ext uri="{BB962C8B-B14F-4D97-AF65-F5344CB8AC3E}">
        <p14:creationId xmlns:p14="http://schemas.microsoft.com/office/powerpoint/2010/main" val="2300125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Inhoud met bijschrift">
    <p:spTree>
      <p:nvGrpSpPr>
        <p:cNvPr id="1" name=""/>
        <p:cNvGrpSpPr/>
        <p:nvPr/>
      </p:nvGrpSpPr>
      <p:grpSpPr>
        <a:xfrm>
          <a:off x="0" y="0"/>
          <a:ext cx="0" cy="0"/>
          <a:chOff x="0" y="0"/>
          <a:chExt cx="0" cy="0"/>
        </a:xfrm>
      </p:grpSpPr>
      <p:sp>
        <p:nvSpPr>
          <p:cNvPr id="38" name="Tekstvak 37">
            <a:extLst>
              <a:ext uri="{FF2B5EF4-FFF2-40B4-BE49-F238E27FC236}">
                <a16:creationId xmlns:a16="http://schemas.microsoft.com/office/drawing/2014/main" id="{2C5FC245-3A3F-4BA4-BF94-40E0631EC7E8}"/>
              </a:ext>
            </a:extLst>
          </p:cNvPr>
          <p:cNvSpPr txBox="1"/>
          <p:nvPr userDrawn="1"/>
        </p:nvSpPr>
        <p:spPr>
          <a:xfrm>
            <a:off x="7066225" y="1842728"/>
            <a:ext cx="4863600" cy="4320000"/>
          </a:xfrm>
          <a:prstGeom prst="rect">
            <a:avLst/>
          </a:prstGeom>
          <a:solidFill>
            <a:srgbClr val="020101"/>
          </a:solidFill>
        </p:spPr>
        <p:txBody>
          <a:bodyPr wrap="square" rtlCol="0">
            <a:spAutoFit/>
          </a:bodyPr>
          <a:lstStyle/>
          <a:p>
            <a:endParaRPr lang="nl-NL"/>
          </a:p>
        </p:txBody>
      </p:sp>
      <p:pic>
        <p:nvPicPr>
          <p:cNvPr id="46" name="Afbeelding 45" descr="Afbeelding met tekst&#10;&#10;Automatisch gegenereerde beschrijving">
            <a:extLst>
              <a:ext uri="{FF2B5EF4-FFF2-40B4-BE49-F238E27FC236}">
                <a16:creationId xmlns:a16="http://schemas.microsoft.com/office/drawing/2014/main" id="{23A78924-8CEC-4F54-88FD-8568D60A5C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42712" y="1877981"/>
            <a:ext cx="4162466" cy="4162466"/>
          </a:xfrm>
          <a:prstGeom prst="rect">
            <a:avLst/>
          </a:prstGeom>
        </p:spPr>
      </p:pic>
      <p:sp>
        <p:nvSpPr>
          <p:cNvPr id="9" name="Tijdelijke aanduiding voor tekst 2">
            <a:extLst>
              <a:ext uri="{FF2B5EF4-FFF2-40B4-BE49-F238E27FC236}">
                <a16:creationId xmlns:a16="http://schemas.microsoft.com/office/drawing/2014/main" id="{4D87408E-76F3-4769-9963-35A5D94E7428}"/>
              </a:ext>
            </a:extLst>
          </p:cNvPr>
          <p:cNvSpPr>
            <a:spLocks noGrp="1"/>
          </p:cNvSpPr>
          <p:nvPr>
            <p:ph idx="1" hasCustomPrompt="1"/>
          </p:nvPr>
        </p:nvSpPr>
        <p:spPr>
          <a:xfrm>
            <a:off x="1422397" y="1825625"/>
            <a:ext cx="4928261" cy="4351338"/>
          </a:xfrm>
          <a:prstGeom prst="rect">
            <a:avLst/>
          </a:prstGeom>
        </p:spPr>
        <p:txBody>
          <a:bodyPr vert="horz" lIns="91440" tIns="45720" rIns="91440" bIns="45720" rtlCol="0">
            <a:normAutofit/>
          </a:bodyPr>
          <a:lstStyle>
            <a:lvl1pPr marL="0" indent="0">
              <a:buFont typeface="Arial" panose="020B0604020202020204" pitchFamily="34" charset="0"/>
              <a:buNone/>
              <a:defRPr>
                <a:latin typeface="Montserrat Medium" panose="00000600000000000000" pitchFamily="2" charset="0"/>
              </a:defRPr>
            </a:lvl1pPr>
            <a:lvl2pPr marL="742950" indent="-285750">
              <a:buFont typeface="Arial" panose="020B0604020202020204" pitchFamily="34" charset="0"/>
              <a:buChar char="•"/>
              <a:defRPr>
                <a:latin typeface="Montserrat Light" panose="00000400000000000000" pitchFamily="2" charset="0"/>
              </a:defRPr>
            </a:lvl2pPr>
            <a:lvl3pPr marL="1200150" indent="-285750">
              <a:buFont typeface="Arial" panose="020B0604020202020204" pitchFamily="34" charset="0"/>
              <a:buChar char="•"/>
              <a:defRPr>
                <a:latin typeface="Montserrat Light" panose="00000400000000000000" pitchFamily="2" charset="0"/>
              </a:defRPr>
            </a:lvl3pPr>
            <a:lvl4pPr marL="1657350" indent="-285750">
              <a:buFont typeface="Arial" panose="020B0604020202020204" pitchFamily="34" charset="0"/>
              <a:buChar char="•"/>
              <a:defRPr>
                <a:latin typeface="Montserrat Light" panose="00000400000000000000" pitchFamily="2" charset="0"/>
              </a:defRPr>
            </a:lvl4pPr>
            <a:lvl5pPr marL="2114550" indent="-285750">
              <a:buFont typeface="Arial" panose="020B0604020202020204" pitchFamily="34" charset="0"/>
              <a:buChar char="•"/>
              <a:defRPr>
                <a:latin typeface="Montserrat Light" panose="00000400000000000000" pitchFamily="2" charset="0"/>
              </a:defRPr>
            </a:lvl5pPr>
          </a:lstStyle>
          <a:p>
            <a:pPr lvl="0"/>
            <a:r>
              <a:rPr lang="nl-NL"/>
              <a:t>Sportklas Dans</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atum 3">
            <a:extLst>
              <a:ext uri="{FF2B5EF4-FFF2-40B4-BE49-F238E27FC236}">
                <a16:creationId xmlns:a16="http://schemas.microsoft.com/office/drawing/2014/main" id="{34F99FE2-1015-433B-9FC8-1051D484806C}"/>
              </a:ext>
            </a:extLst>
          </p:cNvPr>
          <p:cNvSpPr>
            <a:spLocks noGrp="1"/>
          </p:cNvSpPr>
          <p:nvPr>
            <p:ph type="dt" sz="half" idx="2"/>
          </p:nvPr>
        </p:nvSpPr>
        <p:spPr>
          <a:xfrm>
            <a:off x="1422397" y="6356350"/>
            <a:ext cx="1455718"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ontserrat Medium" panose="00000600000000000000" pitchFamily="2" charset="0"/>
              </a:defRPr>
            </a:lvl1pPr>
          </a:lstStyle>
          <a:p>
            <a:fld id="{D72B1807-985F-49BA-91CD-73EC6B6232B4}" type="datetimeFigureOut">
              <a:rPr lang="nl-NL" smtClean="0"/>
              <a:pPr/>
              <a:t>7-2-2024</a:t>
            </a:fld>
            <a:endParaRPr lang="nl-NL"/>
          </a:p>
        </p:txBody>
      </p:sp>
      <p:sp>
        <p:nvSpPr>
          <p:cNvPr id="11" name="Tijdelijke aanduiding voor voettekst 4">
            <a:extLst>
              <a:ext uri="{FF2B5EF4-FFF2-40B4-BE49-F238E27FC236}">
                <a16:creationId xmlns:a16="http://schemas.microsoft.com/office/drawing/2014/main" id="{7BD60A07-2487-45BF-800D-C3459EE5D59C}"/>
              </a:ext>
            </a:extLst>
          </p:cNvPr>
          <p:cNvSpPr>
            <a:spLocks noGrp="1"/>
          </p:cNvSpPr>
          <p:nvPr>
            <p:ph type="ftr" sz="quarter" idx="3"/>
          </p:nvPr>
        </p:nvSpPr>
        <p:spPr>
          <a:xfrm>
            <a:off x="3335315" y="6356350"/>
            <a:ext cx="4114800" cy="365125"/>
          </a:xfrm>
          <a:prstGeom prst="rect">
            <a:avLst/>
          </a:prstGeom>
        </p:spPr>
        <p:txBody>
          <a:bodyPr vert="horz" lIns="91440" tIns="45720" rIns="91440" bIns="45720" rtlCol="0" anchor="ctr"/>
          <a:lstStyle>
            <a:lvl1pPr algn="ctr">
              <a:defRPr sz="1200">
                <a:solidFill>
                  <a:schemeClr val="tx1">
                    <a:lumMod val="65000"/>
                    <a:lumOff val="35000"/>
                  </a:schemeClr>
                </a:solidFill>
                <a:latin typeface="Montserrat Medium" panose="00000600000000000000" pitchFamily="2" charset="0"/>
              </a:defRPr>
            </a:lvl1pPr>
          </a:lstStyle>
          <a:p>
            <a:r>
              <a:rPr lang="nl-NL"/>
              <a:t>MOTION Beweeg College</a:t>
            </a:r>
          </a:p>
        </p:txBody>
      </p:sp>
      <p:sp>
        <p:nvSpPr>
          <p:cNvPr id="12" name="Tijdelijke aanduiding voor dianummer 5">
            <a:extLst>
              <a:ext uri="{FF2B5EF4-FFF2-40B4-BE49-F238E27FC236}">
                <a16:creationId xmlns:a16="http://schemas.microsoft.com/office/drawing/2014/main" id="{496672D6-392C-409D-9981-B9655B5876A7}"/>
              </a:ext>
            </a:extLst>
          </p:cNvPr>
          <p:cNvSpPr>
            <a:spLocks noGrp="1"/>
          </p:cNvSpPr>
          <p:nvPr>
            <p:ph type="sldNum" sz="quarter" idx="4"/>
          </p:nvPr>
        </p:nvSpPr>
        <p:spPr>
          <a:xfrm>
            <a:off x="7907315" y="6356350"/>
            <a:ext cx="2743200" cy="365125"/>
          </a:xfrm>
          <a:prstGeom prst="rect">
            <a:avLst/>
          </a:prstGeom>
        </p:spPr>
        <p:txBody>
          <a:bodyPr vert="horz" lIns="91440" tIns="45720" rIns="91440" bIns="45720" rtlCol="0" anchor="ctr"/>
          <a:lstStyle>
            <a:lvl1pPr algn="r">
              <a:defRPr sz="1200">
                <a:solidFill>
                  <a:schemeClr val="tx1">
                    <a:lumMod val="65000"/>
                    <a:lumOff val="35000"/>
                  </a:schemeClr>
                </a:solidFill>
                <a:latin typeface="Montserrat Medium" panose="00000600000000000000" pitchFamily="2" charset="0"/>
              </a:defRPr>
            </a:lvl1pPr>
          </a:lstStyle>
          <a:p>
            <a:fld id="{685FDB49-EC5B-4AB4-9075-39C0B551D03D}" type="slidenum">
              <a:rPr lang="nl-NL" smtClean="0"/>
              <a:pPr/>
              <a:t>‹nr.›</a:t>
            </a:fld>
            <a:endParaRPr lang="nl-NL"/>
          </a:p>
        </p:txBody>
      </p:sp>
      <p:sp>
        <p:nvSpPr>
          <p:cNvPr id="14" name="Tekstvak 13">
            <a:extLst>
              <a:ext uri="{FF2B5EF4-FFF2-40B4-BE49-F238E27FC236}">
                <a16:creationId xmlns:a16="http://schemas.microsoft.com/office/drawing/2014/main" id="{FA0C7718-3F15-4861-8DD0-3FD6FE7E5928}"/>
              </a:ext>
            </a:extLst>
          </p:cNvPr>
          <p:cNvSpPr txBox="1"/>
          <p:nvPr userDrawn="1"/>
        </p:nvSpPr>
        <p:spPr>
          <a:xfrm>
            <a:off x="0" y="0"/>
            <a:ext cx="712519" cy="6858000"/>
          </a:xfrm>
          <a:prstGeom prst="rect">
            <a:avLst/>
          </a:prstGeom>
          <a:solidFill>
            <a:schemeClr val="tx1"/>
          </a:solidFill>
        </p:spPr>
        <p:txBody>
          <a:bodyPr wrap="square" rtlCol="0">
            <a:spAutoFit/>
          </a:bodyPr>
          <a:lstStyle/>
          <a:p>
            <a:endParaRPr lang="nl-NL"/>
          </a:p>
        </p:txBody>
      </p:sp>
      <p:pic>
        <p:nvPicPr>
          <p:cNvPr id="36" name="Afbeelding 35">
            <a:extLst>
              <a:ext uri="{FF2B5EF4-FFF2-40B4-BE49-F238E27FC236}">
                <a16:creationId xmlns:a16="http://schemas.microsoft.com/office/drawing/2014/main" id="{45A0DC06-200E-4FFD-95F9-88B96E92C11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289620" y="5100935"/>
            <a:ext cx="1628183" cy="588698"/>
          </a:xfrm>
          <a:prstGeom prst="rect">
            <a:avLst/>
          </a:prstGeom>
        </p:spPr>
      </p:pic>
      <p:sp>
        <p:nvSpPr>
          <p:cNvPr id="44" name="Tijdelijke aanduiding voor titel 1">
            <a:extLst>
              <a:ext uri="{FF2B5EF4-FFF2-40B4-BE49-F238E27FC236}">
                <a16:creationId xmlns:a16="http://schemas.microsoft.com/office/drawing/2014/main" id="{7B744D4C-7D89-4F58-B1CA-EBB3EC49F442}"/>
              </a:ext>
            </a:extLst>
          </p:cNvPr>
          <p:cNvSpPr>
            <a:spLocks noGrp="1"/>
          </p:cNvSpPr>
          <p:nvPr>
            <p:ph type="title" hasCustomPrompt="1"/>
          </p:nvPr>
        </p:nvSpPr>
        <p:spPr>
          <a:xfrm rot="21302106">
            <a:off x="935521" y="365125"/>
            <a:ext cx="9804143" cy="1325563"/>
          </a:xfrm>
          <a:prstGeom prst="rect">
            <a:avLst/>
          </a:prstGeom>
        </p:spPr>
        <p:txBody>
          <a:bodyPr vert="horz" lIns="91440" tIns="45720" rIns="91440" bIns="45720" rtlCol="0" anchor="ctr">
            <a:normAutofit/>
          </a:bodyPr>
          <a:lstStyle>
            <a:lvl1pPr>
              <a:defRPr>
                <a:latin typeface="Montserrat SemiBold" panose="020B0604020202020204" pitchFamily="2" charset="0"/>
              </a:defRPr>
            </a:lvl1pPr>
          </a:lstStyle>
          <a:p>
            <a:r>
              <a:rPr lang="nl-NL"/>
              <a:t>KLIK OM STIJL TE BEWERKEN</a:t>
            </a:r>
          </a:p>
        </p:txBody>
      </p:sp>
    </p:spTree>
    <p:extLst>
      <p:ext uri="{BB962C8B-B14F-4D97-AF65-F5344CB8AC3E}">
        <p14:creationId xmlns:p14="http://schemas.microsoft.com/office/powerpoint/2010/main" val="26586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Inhoud met bijschrift">
    <p:spTree>
      <p:nvGrpSpPr>
        <p:cNvPr id="1" name=""/>
        <p:cNvGrpSpPr/>
        <p:nvPr/>
      </p:nvGrpSpPr>
      <p:grpSpPr>
        <a:xfrm>
          <a:off x="0" y="0"/>
          <a:ext cx="0" cy="0"/>
          <a:chOff x="0" y="0"/>
          <a:chExt cx="0" cy="0"/>
        </a:xfrm>
      </p:grpSpPr>
      <p:sp>
        <p:nvSpPr>
          <p:cNvPr id="9" name="Tijdelijke aanduiding voor tekst 2">
            <a:extLst>
              <a:ext uri="{FF2B5EF4-FFF2-40B4-BE49-F238E27FC236}">
                <a16:creationId xmlns:a16="http://schemas.microsoft.com/office/drawing/2014/main" id="{4D87408E-76F3-4769-9963-35A5D94E7428}"/>
              </a:ext>
            </a:extLst>
          </p:cNvPr>
          <p:cNvSpPr>
            <a:spLocks noGrp="1"/>
          </p:cNvSpPr>
          <p:nvPr>
            <p:ph idx="1" hasCustomPrompt="1"/>
          </p:nvPr>
        </p:nvSpPr>
        <p:spPr>
          <a:xfrm>
            <a:off x="1431619" y="1825625"/>
            <a:ext cx="4928261" cy="4351338"/>
          </a:xfrm>
          <a:prstGeom prst="rect">
            <a:avLst/>
          </a:prstGeom>
        </p:spPr>
        <p:txBody>
          <a:bodyPr vert="horz" lIns="91440" tIns="45720" rIns="91440" bIns="45720" rtlCol="0">
            <a:normAutofit/>
          </a:bodyPr>
          <a:lstStyle>
            <a:lvl1pPr marL="0" indent="0">
              <a:buFont typeface="Arial" panose="020B0604020202020204" pitchFamily="34" charset="0"/>
              <a:buNone/>
              <a:defRPr>
                <a:latin typeface="Montserrat Medium" panose="00000600000000000000" pitchFamily="2" charset="0"/>
              </a:defRPr>
            </a:lvl1pPr>
            <a:lvl2pPr marL="742950" indent="-285750">
              <a:buFont typeface="Arial" panose="020B0604020202020204" pitchFamily="34" charset="0"/>
              <a:buChar char="•"/>
              <a:defRPr>
                <a:latin typeface="Montserrat Light" panose="00000400000000000000" pitchFamily="2" charset="0"/>
              </a:defRPr>
            </a:lvl2pPr>
            <a:lvl3pPr marL="1200150" indent="-285750">
              <a:buFont typeface="Arial" panose="020B0604020202020204" pitchFamily="34" charset="0"/>
              <a:buChar char="•"/>
              <a:defRPr>
                <a:latin typeface="Montserrat Light" panose="00000400000000000000" pitchFamily="2" charset="0"/>
              </a:defRPr>
            </a:lvl3pPr>
            <a:lvl4pPr marL="1657350" indent="-285750">
              <a:buFont typeface="Arial" panose="020B0604020202020204" pitchFamily="34" charset="0"/>
              <a:buChar char="•"/>
              <a:defRPr>
                <a:latin typeface="Montserrat Light" panose="00000400000000000000" pitchFamily="2" charset="0"/>
              </a:defRPr>
            </a:lvl4pPr>
            <a:lvl5pPr marL="2114550" indent="-285750">
              <a:buFont typeface="Arial" panose="020B0604020202020204" pitchFamily="34" charset="0"/>
              <a:buChar char="•"/>
              <a:defRPr>
                <a:latin typeface="Montserrat Light" panose="00000400000000000000" pitchFamily="2" charset="0"/>
              </a:defRPr>
            </a:lvl5pPr>
          </a:lstStyle>
          <a:p>
            <a:pPr lvl="0"/>
            <a:r>
              <a:rPr lang="nl-NL"/>
              <a:t>Sportklas Voetbal</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atum 3">
            <a:extLst>
              <a:ext uri="{FF2B5EF4-FFF2-40B4-BE49-F238E27FC236}">
                <a16:creationId xmlns:a16="http://schemas.microsoft.com/office/drawing/2014/main" id="{34F99FE2-1015-433B-9FC8-1051D484806C}"/>
              </a:ext>
            </a:extLst>
          </p:cNvPr>
          <p:cNvSpPr>
            <a:spLocks noGrp="1"/>
          </p:cNvSpPr>
          <p:nvPr>
            <p:ph type="dt" sz="half" idx="2"/>
          </p:nvPr>
        </p:nvSpPr>
        <p:spPr>
          <a:xfrm>
            <a:off x="1431619" y="6356350"/>
            <a:ext cx="1455718"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ontserrat Medium" panose="00000600000000000000" pitchFamily="2" charset="0"/>
              </a:defRPr>
            </a:lvl1pPr>
          </a:lstStyle>
          <a:p>
            <a:fld id="{D72B1807-985F-49BA-91CD-73EC6B6232B4}" type="datetimeFigureOut">
              <a:rPr lang="nl-NL" smtClean="0"/>
              <a:pPr/>
              <a:t>7-2-2024</a:t>
            </a:fld>
            <a:endParaRPr lang="nl-NL"/>
          </a:p>
        </p:txBody>
      </p:sp>
      <p:sp>
        <p:nvSpPr>
          <p:cNvPr id="11" name="Tijdelijke aanduiding voor voettekst 4">
            <a:extLst>
              <a:ext uri="{FF2B5EF4-FFF2-40B4-BE49-F238E27FC236}">
                <a16:creationId xmlns:a16="http://schemas.microsoft.com/office/drawing/2014/main" id="{7BD60A07-2487-45BF-800D-C3459EE5D59C}"/>
              </a:ext>
            </a:extLst>
          </p:cNvPr>
          <p:cNvSpPr>
            <a:spLocks noGrp="1"/>
          </p:cNvSpPr>
          <p:nvPr>
            <p:ph type="ftr" sz="quarter" idx="3"/>
          </p:nvPr>
        </p:nvSpPr>
        <p:spPr>
          <a:xfrm>
            <a:off x="3344537" y="6356350"/>
            <a:ext cx="4114800" cy="365125"/>
          </a:xfrm>
          <a:prstGeom prst="rect">
            <a:avLst/>
          </a:prstGeom>
        </p:spPr>
        <p:txBody>
          <a:bodyPr vert="horz" lIns="91440" tIns="45720" rIns="91440" bIns="45720" rtlCol="0" anchor="ctr"/>
          <a:lstStyle>
            <a:lvl1pPr algn="ctr">
              <a:defRPr sz="1200">
                <a:solidFill>
                  <a:schemeClr val="tx1">
                    <a:lumMod val="65000"/>
                    <a:lumOff val="35000"/>
                  </a:schemeClr>
                </a:solidFill>
                <a:latin typeface="Montserrat Medium" panose="00000600000000000000" pitchFamily="2" charset="0"/>
              </a:defRPr>
            </a:lvl1pPr>
          </a:lstStyle>
          <a:p>
            <a:r>
              <a:rPr lang="nl-NL"/>
              <a:t>MOTION Beweeg College</a:t>
            </a:r>
          </a:p>
        </p:txBody>
      </p:sp>
      <p:sp>
        <p:nvSpPr>
          <p:cNvPr id="12" name="Tijdelijke aanduiding voor dianummer 5">
            <a:extLst>
              <a:ext uri="{FF2B5EF4-FFF2-40B4-BE49-F238E27FC236}">
                <a16:creationId xmlns:a16="http://schemas.microsoft.com/office/drawing/2014/main" id="{496672D6-392C-409D-9981-B9655B5876A7}"/>
              </a:ext>
            </a:extLst>
          </p:cNvPr>
          <p:cNvSpPr>
            <a:spLocks noGrp="1"/>
          </p:cNvSpPr>
          <p:nvPr>
            <p:ph type="sldNum" sz="quarter" idx="4"/>
          </p:nvPr>
        </p:nvSpPr>
        <p:spPr>
          <a:xfrm>
            <a:off x="7916537" y="6356350"/>
            <a:ext cx="2743200" cy="365125"/>
          </a:xfrm>
          <a:prstGeom prst="rect">
            <a:avLst/>
          </a:prstGeom>
        </p:spPr>
        <p:txBody>
          <a:bodyPr vert="horz" lIns="91440" tIns="45720" rIns="91440" bIns="45720" rtlCol="0" anchor="ctr"/>
          <a:lstStyle>
            <a:lvl1pPr algn="r">
              <a:defRPr sz="1200">
                <a:solidFill>
                  <a:schemeClr val="tx1">
                    <a:lumMod val="65000"/>
                    <a:lumOff val="35000"/>
                  </a:schemeClr>
                </a:solidFill>
                <a:latin typeface="Montserrat Medium" panose="00000600000000000000" pitchFamily="2" charset="0"/>
              </a:defRPr>
            </a:lvl1pPr>
          </a:lstStyle>
          <a:p>
            <a:fld id="{685FDB49-EC5B-4AB4-9075-39C0B551D03D}" type="slidenum">
              <a:rPr lang="nl-NL" smtClean="0"/>
              <a:pPr/>
              <a:t>‹nr.›</a:t>
            </a:fld>
            <a:endParaRPr lang="nl-NL"/>
          </a:p>
        </p:txBody>
      </p:sp>
      <p:sp>
        <p:nvSpPr>
          <p:cNvPr id="14" name="Tekstvak 13">
            <a:extLst>
              <a:ext uri="{FF2B5EF4-FFF2-40B4-BE49-F238E27FC236}">
                <a16:creationId xmlns:a16="http://schemas.microsoft.com/office/drawing/2014/main" id="{FA0C7718-3F15-4861-8DD0-3FD6FE7E5928}"/>
              </a:ext>
            </a:extLst>
          </p:cNvPr>
          <p:cNvSpPr txBox="1"/>
          <p:nvPr userDrawn="1"/>
        </p:nvSpPr>
        <p:spPr>
          <a:xfrm>
            <a:off x="0" y="0"/>
            <a:ext cx="712519" cy="6858000"/>
          </a:xfrm>
          <a:prstGeom prst="rect">
            <a:avLst/>
          </a:prstGeom>
          <a:solidFill>
            <a:schemeClr val="tx1"/>
          </a:solidFill>
        </p:spPr>
        <p:txBody>
          <a:bodyPr wrap="square" rtlCol="0">
            <a:spAutoFit/>
          </a:bodyPr>
          <a:lstStyle/>
          <a:p>
            <a:endParaRPr lang="nl-NL"/>
          </a:p>
        </p:txBody>
      </p:sp>
      <p:sp>
        <p:nvSpPr>
          <p:cNvPr id="44" name="Tijdelijke aanduiding voor titel 1">
            <a:extLst>
              <a:ext uri="{FF2B5EF4-FFF2-40B4-BE49-F238E27FC236}">
                <a16:creationId xmlns:a16="http://schemas.microsoft.com/office/drawing/2014/main" id="{7B744D4C-7D89-4F58-B1CA-EBB3EC49F442}"/>
              </a:ext>
            </a:extLst>
          </p:cNvPr>
          <p:cNvSpPr>
            <a:spLocks noGrp="1"/>
          </p:cNvSpPr>
          <p:nvPr>
            <p:ph type="title" hasCustomPrompt="1"/>
          </p:nvPr>
        </p:nvSpPr>
        <p:spPr>
          <a:xfrm rot="21302106">
            <a:off x="944743" y="365125"/>
            <a:ext cx="9804143" cy="1325563"/>
          </a:xfrm>
          <a:prstGeom prst="rect">
            <a:avLst/>
          </a:prstGeom>
        </p:spPr>
        <p:txBody>
          <a:bodyPr vert="horz" lIns="91440" tIns="45720" rIns="91440" bIns="45720" rtlCol="0" anchor="ctr">
            <a:normAutofit/>
          </a:bodyPr>
          <a:lstStyle>
            <a:lvl1pPr>
              <a:defRPr>
                <a:latin typeface="Montserrat SemiBold" panose="020B0604020202020204" pitchFamily="2" charset="0"/>
              </a:defRPr>
            </a:lvl1pPr>
          </a:lstStyle>
          <a:p>
            <a:r>
              <a:rPr lang="nl-NL"/>
              <a:t>KLIK OM STIJL TE BEWERKEN</a:t>
            </a:r>
          </a:p>
        </p:txBody>
      </p:sp>
      <p:sp>
        <p:nvSpPr>
          <p:cNvPr id="13" name="Tekstvak 12">
            <a:extLst>
              <a:ext uri="{FF2B5EF4-FFF2-40B4-BE49-F238E27FC236}">
                <a16:creationId xmlns:a16="http://schemas.microsoft.com/office/drawing/2014/main" id="{8E5BFA76-0EA7-434E-AA8A-9D1D74751816}"/>
              </a:ext>
            </a:extLst>
          </p:cNvPr>
          <p:cNvSpPr txBox="1"/>
          <p:nvPr userDrawn="1"/>
        </p:nvSpPr>
        <p:spPr>
          <a:xfrm>
            <a:off x="7066225" y="1842728"/>
            <a:ext cx="4863600" cy="4320000"/>
          </a:xfrm>
          <a:prstGeom prst="rect">
            <a:avLst/>
          </a:prstGeom>
          <a:solidFill>
            <a:srgbClr val="020101"/>
          </a:solidFill>
        </p:spPr>
        <p:txBody>
          <a:bodyPr wrap="square" rtlCol="0">
            <a:spAutoFit/>
          </a:bodyPr>
          <a:lstStyle/>
          <a:p>
            <a:endParaRPr lang="nl-NL"/>
          </a:p>
        </p:txBody>
      </p:sp>
      <p:pic>
        <p:nvPicPr>
          <p:cNvPr id="3" name="Afbeelding 2" descr="Afbeelding met tekst, persoon, person&#10;&#10;Automatisch gegenereerde beschrijving">
            <a:extLst>
              <a:ext uri="{FF2B5EF4-FFF2-40B4-BE49-F238E27FC236}">
                <a16:creationId xmlns:a16="http://schemas.microsoft.com/office/drawing/2014/main" id="{5D2818BA-C047-4EAE-A452-6B9BE738AB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61430" y="1991391"/>
            <a:ext cx="4150497" cy="4150497"/>
          </a:xfrm>
          <a:prstGeom prst="rect">
            <a:avLst/>
          </a:prstGeom>
        </p:spPr>
      </p:pic>
      <p:pic>
        <p:nvPicPr>
          <p:cNvPr id="16" name="Afbeelding 15">
            <a:extLst>
              <a:ext uri="{FF2B5EF4-FFF2-40B4-BE49-F238E27FC236}">
                <a16:creationId xmlns:a16="http://schemas.microsoft.com/office/drawing/2014/main" id="{84349B7E-41C2-4788-B4FC-0410BB97AA5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289620" y="5100935"/>
            <a:ext cx="1628183" cy="588698"/>
          </a:xfrm>
          <a:prstGeom prst="rect">
            <a:avLst/>
          </a:prstGeom>
        </p:spPr>
      </p:pic>
    </p:spTree>
    <p:extLst>
      <p:ext uri="{BB962C8B-B14F-4D97-AF65-F5344CB8AC3E}">
        <p14:creationId xmlns:p14="http://schemas.microsoft.com/office/powerpoint/2010/main" val="1252701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Inhoud met bijschrift">
    <p:spTree>
      <p:nvGrpSpPr>
        <p:cNvPr id="1" name=""/>
        <p:cNvGrpSpPr/>
        <p:nvPr/>
      </p:nvGrpSpPr>
      <p:grpSpPr>
        <a:xfrm>
          <a:off x="0" y="0"/>
          <a:ext cx="0" cy="0"/>
          <a:chOff x="0" y="0"/>
          <a:chExt cx="0" cy="0"/>
        </a:xfrm>
      </p:grpSpPr>
      <p:sp>
        <p:nvSpPr>
          <p:cNvPr id="38" name="Tekstvak 37">
            <a:extLst>
              <a:ext uri="{FF2B5EF4-FFF2-40B4-BE49-F238E27FC236}">
                <a16:creationId xmlns:a16="http://schemas.microsoft.com/office/drawing/2014/main" id="{2C5FC245-3A3F-4BA4-BF94-40E0631EC7E8}"/>
              </a:ext>
            </a:extLst>
          </p:cNvPr>
          <p:cNvSpPr txBox="1"/>
          <p:nvPr userDrawn="1"/>
        </p:nvSpPr>
        <p:spPr>
          <a:xfrm>
            <a:off x="7066225" y="1842728"/>
            <a:ext cx="4863600" cy="4320000"/>
          </a:xfrm>
          <a:prstGeom prst="rect">
            <a:avLst/>
          </a:prstGeom>
          <a:solidFill>
            <a:srgbClr val="020101"/>
          </a:solidFill>
        </p:spPr>
        <p:txBody>
          <a:bodyPr wrap="square" rtlCol="0">
            <a:spAutoFit/>
          </a:bodyPr>
          <a:lstStyle/>
          <a:p>
            <a:endParaRPr lang="nl-NL"/>
          </a:p>
        </p:txBody>
      </p:sp>
      <p:sp>
        <p:nvSpPr>
          <p:cNvPr id="9" name="Tijdelijke aanduiding voor tekst 2">
            <a:extLst>
              <a:ext uri="{FF2B5EF4-FFF2-40B4-BE49-F238E27FC236}">
                <a16:creationId xmlns:a16="http://schemas.microsoft.com/office/drawing/2014/main" id="{4D87408E-76F3-4769-9963-35A5D94E7428}"/>
              </a:ext>
            </a:extLst>
          </p:cNvPr>
          <p:cNvSpPr>
            <a:spLocks noGrp="1"/>
          </p:cNvSpPr>
          <p:nvPr>
            <p:ph idx="1" hasCustomPrompt="1"/>
          </p:nvPr>
        </p:nvSpPr>
        <p:spPr>
          <a:xfrm>
            <a:off x="1420604" y="1825625"/>
            <a:ext cx="4928261" cy="4351338"/>
          </a:xfrm>
          <a:prstGeom prst="rect">
            <a:avLst/>
          </a:prstGeom>
        </p:spPr>
        <p:txBody>
          <a:bodyPr vert="horz" lIns="91440" tIns="45720" rIns="91440" bIns="45720" rtlCol="0">
            <a:normAutofit/>
          </a:bodyPr>
          <a:lstStyle>
            <a:lvl1pPr marL="0" indent="0">
              <a:buFont typeface="Arial" panose="020B0604020202020204" pitchFamily="34" charset="0"/>
              <a:buNone/>
              <a:defRPr>
                <a:latin typeface="Montserrat Medium" panose="00000600000000000000" pitchFamily="2" charset="0"/>
              </a:defRPr>
            </a:lvl1pPr>
            <a:lvl2pPr marL="742950" indent="-285750">
              <a:buFont typeface="Arial" panose="020B0604020202020204" pitchFamily="34" charset="0"/>
              <a:buChar char="•"/>
              <a:defRPr>
                <a:latin typeface="Montserrat Light" panose="00000400000000000000" pitchFamily="2" charset="0"/>
              </a:defRPr>
            </a:lvl2pPr>
            <a:lvl3pPr marL="1200150" indent="-285750">
              <a:buFont typeface="Arial" panose="020B0604020202020204" pitchFamily="34" charset="0"/>
              <a:buChar char="•"/>
              <a:defRPr>
                <a:latin typeface="Montserrat Light" panose="00000400000000000000" pitchFamily="2" charset="0"/>
              </a:defRPr>
            </a:lvl3pPr>
            <a:lvl4pPr marL="1657350" indent="-285750">
              <a:buFont typeface="Arial" panose="020B0604020202020204" pitchFamily="34" charset="0"/>
              <a:buChar char="•"/>
              <a:defRPr>
                <a:latin typeface="Montserrat Light" panose="00000400000000000000" pitchFamily="2" charset="0"/>
              </a:defRPr>
            </a:lvl4pPr>
            <a:lvl5pPr marL="2114550" indent="-285750">
              <a:buFont typeface="Arial" panose="020B0604020202020204" pitchFamily="34" charset="0"/>
              <a:buChar char="•"/>
              <a:defRPr>
                <a:latin typeface="Montserrat Light" panose="00000400000000000000" pitchFamily="2" charset="0"/>
              </a:defRPr>
            </a:lvl5pPr>
          </a:lstStyle>
          <a:p>
            <a:pPr lvl="0"/>
            <a:r>
              <a:rPr lang="nl-NL"/>
              <a:t>Sportklas Bewegen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atum 3">
            <a:extLst>
              <a:ext uri="{FF2B5EF4-FFF2-40B4-BE49-F238E27FC236}">
                <a16:creationId xmlns:a16="http://schemas.microsoft.com/office/drawing/2014/main" id="{34F99FE2-1015-433B-9FC8-1051D484806C}"/>
              </a:ext>
            </a:extLst>
          </p:cNvPr>
          <p:cNvSpPr>
            <a:spLocks noGrp="1"/>
          </p:cNvSpPr>
          <p:nvPr>
            <p:ph type="dt" sz="half" idx="2"/>
          </p:nvPr>
        </p:nvSpPr>
        <p:spPr>
          <a:xfrm>
            <a:off x="1420604" y="6356350"/>
            <a:ext cx="1455718"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ontserrat Medium" panose="00000600000000000000" pitchFamily="2" charset="0"/>
              </a:defRPr>
            </a:lvl1pPr>
          </a:lstStyle>
          <a:p>
            <a:fld id="{D72B1807-985F-49BA-91CD-73EC6B6232B4}" type="datetimeFigureOut">
              <a:rPr lang="nl-NL" smtClean="0"/>
              <a:pPr/>
              <a:t>7-2-2024</a:t>
            </a:fld>
            <a:endParaRPr lang="nl-NL"/>
          </a:p>
        </p:txBody>
      </p:sp>
      <p:sp>
        <p:nvSpPr>
          <p:cNvPr id="11" name="Tijdelijke aanduiding voor voettekst 4">
            <a:extLst>
              <a:ext uri="{FF2B5EF4-FFF2-40B4-BE49-F238E27FC236}">
                <a16:creationId xmlns:a16="http://schemas.microsoft.com/office/drawing/2014/main" id="{7BD60A07-2487-45BF-800D-C3459EE5D59C}"/>
              </a:ext>
            </a:extLst>
          </p:cNvPr>
          <p:cNvSpPr>
            <a:spLocks noGrp="1"/>
          </p:cNvSpPr>
          <p:nvPr>
            <p:ph type="ftr" sz="quarter" idx="3"/>
          </p:nvPr>
        </p:nvSpPr>
        <p:spPr>
          <a:xfrm>
            <a:off x="3333522" y="6356350"/>
            <a:ext cx="4114800" cy="365125"/>
          </a:xfrm>
          <a:prstGeom prst="rect">
            <a:avLst/>
          </a:prstGeom>
        </p:spPr>
        <p:txBody>
          <a:bodyPr vert="horz" lIns="91440" tIns="45720" rIns="91440" bIns="45720" rtlCol="0" anchor="ctr"/>
          <a:lstStyle>
            <a:lvl1pPr algn="ctr">
              <a:defRPr sz="1200">
                <a:solidFill>
                  <a:schemeClr val="tx1">
                    <a:lumMod val="65000"/>
                    <a:lumOff val="35000"/>
                  </a:schemeClr>
                </a:solidFill>
                <a:latin typeface="Montserrat Medium" panose="00000600000000000000" pitchFamily="2" charset="0"/>
              </a:defRPr>
            </a:lvl1pPr>
          </a:lstStyle>
          <a:p>
            <a:r>
              <a:rPr lang="nl-NL"/>
              <a:t>MOTION Beweeg College</a:t>
            </a:r>
          </a:p>
        </p:txBody>
      </p:sp>
      <p:sp>
        <p:nvSpPr>
          <p:cNvPr id="12" name="Tijdelijke aanduiding voor dianummer 5">
            <a:extLst>
              <a:ext uri="{FF2B5EF4-FFF2-40B4-BE49-F238E27FC236}">
                <a16:creationId xmlns:a16="http://schemas.microsoft.com/office/drawing/2014/main" id="{496672D6-392C-409D-9981-B9655B5876A7}"/>
              </a:ext>
            </a:extLst>
          </p:cNvPr>
          <p:cNvSpPr>
            <a:spLocks noGrp="1"/>
          </p:cNvSpPr>
          <p:nvPr>
            <p:ph type="sldNum" sz="quarter" idx="4"/>
          </p:nvPr>
        </p:nvSpPr>
        <p:spPr>
          <a:xfrm>
            <a:off x="7905522" y="6356350"/>
            <a:ext cx="2743200" cy="365125"/>
          </a:xfrm>
          <a:prstGeom prst="rect">
            <a:avLst/>
          </a:prstGeom>
        </p:spPr>
        <p:txBody>
          <a:bodyPr vert="horz" lIns="91440" tIns="45720" rIns="91440" bIns="45720" rtlCol="0" anchor="ctr"/>
          <a:lstStyle>
            <a:lvl1pPr algn="r">
              <a:defRPr sz="1200">
                <a:solidFill>
                  <a:schemeClr val="tx1">
                    <a:lumMod val="65000"/>
                    <a:lumOff val="35000"/>
                  </a:schemeClr>
                </a:solidFill>
                <a:latin typeface="Montserrat Medium" panose="00000600000000000000" pitchFamily="2" charset="0"/>
              </a:defRPr>
            </a:lvl1pPr>
          </a:lstStyle>
          <a:p>
            <a:fld id="{685FDB49-EC5B-4AB4-9075-39C0B551D03D}" type="slidenum">
              <a:rPr lang="nl-NL" smtClean="0"/>
              <a:pPr/>
              <a:t>‹nr.›</a:t>
            </a:fld>
            <a:endParaRPr lang="nl-NL"/>
          </a:p>
        </p:txBody>
      </p:sp>
      <p:sp>
        <p:nvSpPr>
          <p:cNvPr id="14" name="Tekstvak 13">
            <a:extLst>
              <a:ext uri="{FF2B5EF4-FFF2-40B4-BE49-F238E27FC236}">
                <a16:creationId xmlns:a16="http://schemas.microsoft.com/office/drawing/2014/main" id="{FA0C7718-3F15-4861-8DD0-3FD6FE7E5928}"/>
              </a:ext>
            </a:extLst>
          </p:cNvPr>
          <p:cNvSpPr txBox="1"/>
          <p:nvPr userDrawn="1"/>
        </p:nvSpPr>
        <p:spPr>
          <a:xfrm>
            <a:off x="0" y="0"/>
            <a:ext cx="712519" cy="6858000"/>
          </a:xfrm>
          <a:prstGeom prst="rect">
            <a:avLst/>
          </a:prstGeom>
          <a:solidFill>
            <a:schemeClr val="tx1"/>
          </a:solidFill>
        </p:spPr>
        <p:txBody>
          <a:bodyPr wrap="square" rtlCol="0">
            <a:spAutoFit/>
          </a:bodyPr>
          <a:lstStyle/>
          <a:p>
            <a:endParaRPr lang="nl-NL"/>
          </a:p>
        </p:txBody>
      </p:sp>
      <p:sp>
        <p:nvSpPr>
          <p:cNvPr id="44" name="Tijdelijke aanduiding voor titel 1">
            <a:extLst>
              <a:ext uri="{FF2B5EF4-FFF2-40B4-BE49-F238E27FC236}">
                <a16:creationId xmlns:a16="http://schemas.microsoft.com/office/drawing/2014/main" id="{7B744D4C-7D89-4F58-B1CA-EBB3EC49F442}"/>
              </a:ext>
            </a:extLst>
          </p:cNvPr>
          <p:cNvSpPr>
            <a:spLocks noGrp="1"/>
          </p:cNvSpPr>
          <p:nvPr>
            <p:ph type="title" hasCustomPrompt="1"/>
          </p:nvPr>
        </p:nvSpPr>
        <p:spPr>
          <a:xfrm rot="21302106">
            <a:off x="933728" y="365125"/>
            <a:ext cx="9804143" cy="1325563"/>
          </a:xfrm>
          <a:prstGeom prst="rect">
            <a:avLst/>
          </a:prstGeom>
        </p:spPr>
        <p:txBody>
          <a:bodyPr vert="horz" lIns="91440" tIns="45720" rIns="91440" bIns="45720" rtlCol="0" anchor="ctr">
            <a:normAutofit/>
          </a:bodyPr>
          <a:lstStyle>
            <a:lvl1pPr>
              <a:defRPr>
                <a:latin typeface="Montserrat SemiBold" panose="020B0604020202020204" pitchFamily="2" charset="0"/>
              </a:defRPr>
            </a:lvl1pPr>
          </a:lstStyle>
          <a:p>
            <a:r>
              <a:rPr lang="nl-NL"/>
              <a:t>KLIK OM STIJL TE BEWERKEN</a:t>
            </a:r>
          </a:p>
        </p:txBody>
      </p:sp>
      <p:pic>
        <p:nvPicPr>
          <p:cNvPr id="3" name="Afbeelding 2" descr="Afbeelding met tekst, sport&#10;&#10;Automatisch gegenereerde beschrijving">
            <a:extLst>
              <a:ext uri="{FF2B5EF4-FFF2-40B4-BE49-F238E27FC236}">
                <a16:creationId xmlns:a16="http://schemas.microsoft.com/office/drawing/2014/main" id="{F3A38C82-7DF1-44A4-8AF9-E4905D7E8F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66225" y="2024366"/>
            <a:ext cx="3974914" cy="3974914"/>
          </a:xfrm>
          <a:prstGeom prst="rect">
            <a:avLst/>
          </a:prstGeom>
        </p:spPr>
      </p:pic>
      <p:pic>
        <p:nvPicPr>
          <p:cNvPr id="36" name="Afbeelding 35">
            <a:extLst>
              <a:ext uri="{FF2B5EF4-FFF2-40B4-BE49-F238E27FC236}">
                <a16:creationId xmlns:a16="http://schemas.microsoft.com/office/drawing/2014/main" id="{45A0DC06-200E-4FFD-95F9-88B96E92C11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104006" y="5100935"/>
            <a:ext cx="1628183" cy="588698"/>
          </a:xfrm>
          <a:prstGeom prst="rect">
            <a:avLst/>
          </a:prstGeom>
        </p:spPr>
      </p:pic>
    </p:spTree>
    <p:extLst>
      <p:ext uri="{BB962C8B-B14F-4D97-AF65-F5344CB8AC3E}">
        <p14:creationId xmlns:p14="http://schemas.microsoft.com/office/powerpoint/2010/main" val="86431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Inhoud met bijschrift">
    <p:spTree>
      <p:nvGrpSpPr>
        <p:cNvPr id="1" name=""/>
        <p:cNvGrpSpPr/>
        <p:nvPr/>
      </p:nvGrpSpPr>
      <p:grpSpPr>
        <a:xfrm>
          <a:off x="0" y="0"/>
          <a:ext cx="0" cy="0"/>
          <a:chOff x="0" y="0"/>
          <a:chExt cx="0" cy="0"/>
        </a:xfrm>
      </p:grpSpPr>
      <p:sp>
        <p:nvSpPr>
          <p:cNvPr id="38" name="Tekstvak 37">
            <a:extLst>
              <a:ext uri="{FF2B5EF4-FFF2-40B4-BE49-F238E27FC236}">
                <a16:creationId xmlns:a16="http://schemas.microsoft.com/office/drawing/2014/main" id="{2C5FC245-3A3F-4BA4-BF94-40E0631EC7E8}"/>
              </a:ext>
            </a:extLst>
          </p:cNvPr>
          <p:cNvSpPr txBox="1"/>
          <p:nvPr userDrawn="1"/>
        </p:nvSpPr>
        <p:spPr>
          <a:xfrm>
            <a:off x="7066225" y="1842728"/>
            <a:ext cx="4863600" cy="4320000"/>
          </a:xfrm>
          <a:prstGeom prst="rect">
            <a:avLst/>
          </a:prstGeom>
          <a:solidFill>
            <a:srgbClr val="020101"/>
          </a:solidFill>
        </p:spPr>
        <p:txBody>
          <a:bodyPr wrap="square" rtlCol="0">
            <a:spAutoFit/>
          </a:bodyPr>
          <a:lstStyle/>
          <a:p>
            <a:endParaRPr lang="nl-NL"/>
          </a:p>
        </p:txBody>
      </p:sp>
      <p:sp>
        <p:nvSpPr>
          <p:cNvPr id="9" name="Tijdelijke aanduiding voor tekst 2">
            <a:extLst>
              <a:ext uri="{FF2B5EF4-FFF2-40B4-BE49-F238E27FC236}">
                <a16:creationId xmlns:a16="http://schemas.microsoft.com/office/drawing/2014/main" id="{4D87408E-76F3-4769-9963-35A5D94E7428}"/>
              </a:ext>
            </a:extLst>
          </p:cNvPr>
          <p:cNvSpPr>
            <a:spLocks noGrp="1"/>
          </p:cNvSpPr>
          <p:nvPr>
            <p:ph idx="1"/>
          </p:nvPr>
        </p:nvSpPr>
        <p:spPr>
          <a:xfrm>
            <a:off x="1420598" y="1825625"/>
            <a:ext cx="4928261" cy="4351338"/>
          </a:xfrm>
          <a:prstGeom prst="rect">
            <a:avLst/>
          </a:prstGeom>
        </p:spPr>
        <p:txBody>
          <a:bodyPr vert="horz" lIns="91440" tIns="45720" rIns="91440" bIns="45720" rtlCol="0">
            <a:normAutofit/>
          </a:bodyPr>
          <a:lstStyle>
            <a:lvl1pPr marL="0" indent="0">
              <a:buFont typeface="Arial" panose="020B0604020202020204" pitchFamily="34" charset="0"/>
              <a:buNone/>
              <a:defRPr>
                <a:latin typeface="Montserrat Medium" panose="00000600000000000000" pitchFamily="2" charset="0"/>
              </a:defRPr>
            </a:lvl1pPr>
            <a:lvl2pPr marL="742950" indent="-285750">
              <a:buFont typeface="Arial" panose="020B0604020202020204" pitchFamily="34" charset="0"/>
              <a:buChar char="•"/>
              <a:defRPr>
                <a:latin typeface="Montserrat Light" panose="00000400000000000000" pitchFamily="2" charset="0"/>
              </a:defRPr>
            </a:lvl2pPr>
            <a:lvl3pPr marL="1200150" indent="-285750">
              <a:buFont typeface="Arial" panose="020B0604020202020204" pitchFamily="34" charset="0"/>
              <a:buChar char="•"/>
              <a:defRPr>
                <a:latin typeface="Montserrat Light" panose="00000400000000000000" pitchFamily="2" charset="0"/>
              </a:defRPr>
            </a:lvl3pPr>
            <a:lvl4pPr marL="1657350" indent="-285750">
              <a:buFont typeface="Arial" panose="020B0604020202020204" pitchFamily="34" charset="0"/>
              <a:buChar char="•"/>
              <a:defRPr>
                <a:latin typeface="Montserrat Light" panose="00000400000000000000" pitchFamily="2" charset="0"/>
              </a:defRPr>
            </a:lvl4pPr>
            <a:lvl5pPr marL="2114550" indent="-285750">
              <a:buFont typeface="Arial" panose="020B0604020202020204" pitchFamily="34" charset="0"/>
              <a:buChar char="•"/>
              <a:defRPr>
                <a:latin typeface="Montserrat Light" panose="00000400000000000000" pitchFamily="2"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atum 3">
            <a:extLst>
              <a:ext uri="{FF2B5EF4-FFF2-40B4-BE49-F238E27FC236}">
                <a16:creationId xmlns:a16="http://schemas.microsoft.com/office/drawing/2014/main" id="{34F99FE2-1015-433B-9FC8-1051D484806C}"/>
              </a:ext>
            </a:extLst>
          </p:cNvPr>
          <p:cNvSpPr>
            <a:spLocks noGrp="1"/>
          </p:cNvSpPr>
          <p:nvPr>
            <p:ph type="dt" sz="half" idx="2"/>
          </p:nvPr>
        </p:nvSpPr>
        <p:spPr>
          <a:xfrm>
            <a:off x="1420598" y="6356350"/>
            <a:ext cx="1455718"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ontserrat Medium" panose="00000600000000000000" pitchFamily="2" charset="0"/>
              </a:defRPr>
            </a:lvl1pPr>
          </a:lstStyle>
          <a:p>
            <a:fld id="{D72B1807-985F-49BA-91CD-73EC6B6232B4}" type="datetimeFigureOut">
              <a:rPr lang="nl-NL" smtClean="0"/>
              <a:pPr/>
              <a:t>7-2-2024</a:t>
            </a:fld>
            <a:endParaRPr lang="nl-NL"/>
          </a:p>
        </p:txBody>
      </p:sp>
      <p:sp>
        <p:nvSpPr>
          <p:cNvPr id="11" name="Tijdelijke aanduiding voor voettekst 4">
            <a:extLst>
              <a:ext uri="{FF2B5EF4-FFF2-40B4-BE49-F238E27FC236}">
                <a16:creationId xmlns:a16="http://schemas.microsoft.com/office/drawing/2014/main" id="{7BD60A07-2487-45BF-800D-C3459EE5D59C}"/>
              </a:ext>
            </a:extLst>
          </p:cNvPr>
          <p:cNvSpPr>
            <a:spLocks noGrp="1"/>
          </p:cNvSpPr>
          <p:nvPr>
            <p:ph type="ftr" sz="quarter" idx="3"/>
          </p:nvPr>
        </p:nvSpPr>
        <p:spPr>
          <a:xfrm>
            <a:off x="3333516" y="6356350"/>
            <a:ext cx="4114800" cy="365125"/>
          </a:xfrm>
          <a:prstGeom prst="rect">
            <a:avLst/>
          </a:prstGeom>
        </p:spPr>
        <p:txBody>
          <a:bodyPr vert="horz" lIns="91440" tIns="45720" rIns="91440" bIns="45720" rtlCol="0" anchor="ctr"/>
          <a:lstStyle>
            <a:lvl1pPr algn="ctr">
              <a:defRPr sz="1200">
                <a:solidFill>
                  <a:schemeClr val="tx1">
                    <a:lumMod val="65000"/>
                    <a:lumOff val="35000"/>
                  </a:schemeClr>
                </a:solidFill>
                <a:latin typeface="Montserrat Medium" panose="00000600000000000000" pitchFamily="2" charset="0"/>
              </a:defRPr>
            </a:lvl1pPr>
          </a:lstStyle>
          <a:p>
            <a:r>
              <a:rPr lang="nl-NL"/>
              <a:t>MOTION Beweeg College</a:t>
            </a:r>
          </a:p>
        </p:txBody>
      </p:sp>
      <p:sp>
        <p:nvSpPr>
          <p:cNvPr id="12" name="Tijdelijke aanduiding voor dianummer 5">
            <a:extLst>
              <a:ext uri="{FF2B5EF4-FFF2-40B4-BE49-F238E27FC236}">
                <a16:creationId xmlns:a16="http://schemas.microsoft.com/office/drawing/2014/main" id="{496672D6-392C-409D-9981-B9655B5876A7}"/>
              </a:ext>
            </a:extLst>
          </p:cNvPr>
          <p:cNvSpPr>
            <a:spLocks noGrp="1"/>
          </p:cNvSpPr>
          <p:nvPr>
            <p:ph type="sldNum" sz="quarter" idx="4"/>
          </p:nvPr>
        </p:nvSpPr>
        <p:spPr>
          <a:xfrm>
            <a:off x="7905516" y="6356350"/>
            <a:ext cx="2743200" cy="365125"/>
          </a:xfrm>
          <a:prstGeom prst="rect">
            <a:avLst/>
          </a:prstGeom>
        </p:spPr>
        <p:txBody>
          <a:bodyPr vert="horz" lIns="91440" tIns="45720" rIns="91440" bIns="45720" rtlCol="0" anchor="ctr"/>
          <a:lstStyle>
            <a:lvl1pPr algn="r">
              <a:defRPr sz="1200">
                <a:solidFill>
                  <a:schemeClr val="tx1">
                    <a:lumMod val="65000"/>
                    <a:lumOff val="35000"/>
                  </a:schemeClr>
                </a:solidFill>
                <a:latin typeface="Montserrat Medium" panose="00000600000000000000" pitchFamily="2" charset="0"/>
              </a:defRPr>
            </a:lvl1pPr>
          </a:lstStyle>
          <a:p>
            <a:fld id="{685FDB49-EC5B-4AB4-9075-39C0B551D03D}" type="slidenum">
              <a:rPr lang="nl-NL" smtClean="0"/>
              <a:pPr/>
              <a:t>‹nr.›</a:t>
            </a:fld>
            <a:endParaRPr lang="nl-NL"/>
          </a:p>
        </p:txBody>
      </p:sp>
      <p:sp>
        <p:nvSpPr>
          <p:cNvPr id="14" name="Tekstvak 13">
            <a:extLst>
              <a:ext uri="{FF2B5EF4-FFF2-40B4-BE49-F238E27FC236}">
                <a16:creationId xmlns:a16="http://schemas.microsoft.com/office/drawing/2014/main" id="{FA0C7718-3F15-4861-8DD0-3FD6FE7E5928}"/>
              </a:ext>
            </a:extLst>
          </p:cNvPr>
          <p:cNvSpPr txBox="1"/>
          <p:nvPr userDrawn="1"/>
        </p:nvSpPr>
        <p:spPr>
          <a:xfrm>
            <a:off x="0" y="0"/>
            <a:ext cx="712519" cy="6858000"/>
          </a:xfrm>
          <a:prstGeom prst="rect">
            <a:avLst/>
          </a:prstGeom>
          <a:solidFill>
            <a:schemeClr val="tx1"/>
          </a:solidFill>
        </p:spPr>
        <p:txBody>
          <a:bodyPr wrap="square" rtlCol="0">
            <a:spAutoFit/>
          </a:bodyPr>
          <a:lstStyle/>
          <a:p>
            <a:endParaRPr lang="nl-NL"/>
          </a:p>
        </p:txBody>
      </p:sp>
      <p:pic>
        <p:nvPicPr>
          <p:cNvPr id="5" name="Afbeelding 4" descr="Afbeelding met binnen, donker&#10;&#10;Automatisch gegenereerde beschrijving">
            <a:extLst>
              <a:ext uri="{FF2B5EF4-FFF2-40B4-BE49-F238E27FC236}">
                <a16:creationId xmlns:a16="http://schemas.microsoft.com/office/drawing/2014/main" id="{78B6CA23-F997-4B35-BC0B-5A8612DACFC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066224" y="2193679"/>
            <a:ext cx="4468329" cy="3969049"/>
          </a:xfrm>
          <a:prstGeom prst="rect">
            <a:avLst/>
          </a:prstGeom>
        </p:spPr>
      </p:pic>
      <p:pic>
        <p:nvPicPr>
          <p:cNvPr id="36" name="Afbeelding 35">
            <a:extLst>
              <a:ext uri="{FF2B5EF4-FFF2-40B4-BE49-F238E27FC236}">
                <a16:creationId xmlns:a16="http://schemas.microsoft.com/office/drawing/2014/main" id="{45A0DC06-200E-4FFD-95F9-88B96E92C11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104006" y="5100935"/>
            <a:ext cx="1628183" cy="588698"/>
          </a:xfrm>
          <a:prstGeom prst="rect">
            <a:avLst/>
          </a:prstGeom>
        </p:spPr>
      </p:pic>
      <p:sp>
        <p:nvSpPr>
          <p:cNvPr id="44" name="Tijdelijke aanduiding voor titel 1">
            <a:extLst>
              <a:ext uri="{FF2B5EF4-FFF2-40B4-BE49-F238E27FC236}">
                <a16:creationId xmlns:a16="http://schemas.microsoft.com/office/drawing/2014/main" id="{7B744D4C-7D89-4F58-B1CA-EBB3EC49F442}"/>
              </a:ext>
            </a:extLst>
          </p:cNvPr>
          <p:cNvSpPr>
            <a:spLocks noGrp="1"/>
          </p:cNvSpPr>
          <p:nvPr>
            <p:ph type="title" hasCustomPrompt="1"/>
          </p:nvPr>
        </p:nvSpPr>
        <p:spPr>
          <a:xfrm rot="21302106">
            <a:off x="933722" y="365125"/>
            <a:ext cx="9804143" cy="1325563"/>
          </a:xfrm>
          <a:prstGeom prst="rect">
            <a:avLst/>
          </a:prstGeom>
        </p:spPr>
        <p:txBody>
          <a:bodyPr vert="horz" lIns="91440" tIns="45720" rIns="91440" bIns="45720" rtlCol="0" anchor="ctr">
            <a:normAutofit/>
          </a:bodyPr>
          <a:lstStyle>
            <a:lvl1pPr>
              <a:defRPr>
                <a:latin typeface="Montserrat SemiBold" panose="020B0604020202020204" pitchFamily="2" charset="0"/>
              </a:defRPr>
            </a:lvl1pPr>
          </a:lstStyle>
          <a:p>
            <a:r>
              <a:rPr lang="nl-NL"/>
              <a:t>KLIK OM STIJL TE BEWERKEN</a:t>
            </a:r>
          </a:p>
        </p:txBody>
      </p:sp>
    </p:spTree>
    <p:extLst>
      <p:ext uri="{BB962C8B-B14F-4D97-AF65-F5344CB8AC3E}">
        <p14:creationId xmlns:p14="http://schemas.microsoft.com/office/powerpoint/2010/main" val="3305184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Inhoud met bijschrift">
    <p:spTree>
      <p:nvGrpSpPr>
        <p:cNvPr id="1" name=""/>
        <p:cNvGrpSpPr/>
        <p:nvPr/>
      </p:nvGrpSpPr>
      <p:grpSpPr>
        <a:xfrm>
          <a:off x="0" y="0"/>
          <a:ext cx="0" cy="0"/>
          <a:chOff x="0" y="0"/>
          <a:chExt cx="0" cy="0"/>
        </a:xfrm>
      </p:grpSpPr>
      <p:pic>
        <p:nvPicPr>
          <p:cNvPr id="13" name="Afbeelding 12" descr="Afbeelding met tekst&#10;&#10;Automatisch gegenereerde beschrijving">
            <a:extLst>
              <a:ext uri="{FF2B5EF4-FFF2-40B4-BE49-F238E27FC236}">
                <a16:creationId xmlns:a16="http://schemas.microsoft.com/office/drawing/2014/main" id="{5BA933AA-030A-44E2-AD4E-58BEC9F0E16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839200" y="4599592"/>
            <a:ext cx="2743200" cy="1939320"/>
          </a:xfrm>
          <a:prstGeom prst="rect">
            <a:avLst/>
          </a:prstGeom>
        </p:spPr>
      </p:pic>
      <p:sp>
        <p:nvSpPr>
          <p:cNvPr id="14" name="Tekstvak 13">
            <a:extLst>
              <a:ext uri="{FF2B5EF4-FFF2-40B4-BE49-F238E27FC236}">
                <a16:creationId xmlns:a16="http://schemas.microsoft.com/office/drawing/2014/main" id="{FA0C7718-3F15-4861-8DD0-3FD6FE7E5928}"/>
              </a:ext>
            </a:extLst>
          </p:cNvPr>
          <p:cNvSpPr txBox="1"/>
          <p:nvPr userDrawn="1"/>
        </p:nvSpPr>
        <p:spPr>
          <a:xfrm>
            <a:off x="0" y="0"/>
            <a:ext cx="712519" cy="6858000"/>
          </a:xfrm>
          <a:prstGeom prst="rect">
            <a:avLst/>
          </a:prstGeom>
          <a:solidFill>
            <a:schemeClr val="tx1"/>
          </a:solidFill>
        </p:spPr>
        <p:txBody>
          <a:bodyPr wrap="square" rtlCol="0">
            <a:spAutoFit/>
          </a:bodyPr>
          <a:lstStyle/>
          <a:p>
            <a:endParaRPr lang="nl-NL"/>
          </a:p>
        </p:txBody>
      </p:sp>
      <p:sp>
        <p:nvSpPr>
          <p:cNvPr id="18" name="Tekstvak 17">
            <a:extLst>
              <a:ext uri="{FF2B5EF4-FFF2-40B4-BE49-F238E27FC236}">
                <a16:creationId xmlns:a16="http://schemas.microsoft.com/office/drawing/2014/main" id="{97946306-E462-496E-BD7A-561FDDEA9790}"/>
              </a:ext>
            </a:extLst>
          </p:cNvPr>
          <p:cNvSpPr txBox="1"/>
          <p:nvPr userDrawn="1"/>
        </p:nvSpPr>
        <p:spPr>
          <a:xfrm>
            <a:off x="7066225" y="1842728"/>
            <a:ext cx="4863600" cy="4320000"/>
          </a:xfrm>
          <a:prstGeom prst="rect">
            <a:avLst/>
          </a:prstGeom>
          <a:solidFill>
            <a:schemeClr val="tx1"/>
          </a:solidFill>
        </p:spPr>
        <p:txBody>
          <a:bodyPr wrap="square" rtlCol="0">
            <a:spAutoFit/>
          </a:bodyPr>
          <a:lstStyle/>
          <a:p>
            <a:endParaRPr lang="nl-NL"/>
          </a:p>
        </p:txBody>
      </p:sp>
      <p:pic>
        <p:nvPicPr>
          <p:cNvPr id="34" name="Afbeelding 33" descr="Afbeelding met person, sport&#10;&#10;Automatisch gegenereerde beschrijving">
            <a:extLst>
              <a:ext uri="{FF2B5EF4-FFF2-40B4-BE49-F238E27FC236}">
                <a16:creationId xmlns:a16="http://schemas.microsoft.com/office/drawing/2014/main" id="{6C62594B-4262-4E34-99E7-1E9A9329910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225982" y="2388113"/>
            <a:ext cx="4703843" cy="3137666"/>
          </a:xfrm>
          <a:prstGeom prst="rect">
            <a:avLst/>
          </a:prstGeom>
        </p:spPr>
      </p:pic>
      <p:pic>
        <p:nvPicPr>
          <p:cNvPr id="21" name="Afbeelding 20">
            <a:extLst>
              <a:ext uri="{FF2B5EF4-FFF2-40B4-BE49-F238E27FC236}">
                <a16:creationId xmlns:a16="http://schemas.microsoft.com/office/drawing/2014/main" id="{EAD26C98-6BD6-4C66-9E4A-E47B898882A4}"/>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277681" y="2096488"/>
            <a:ext cx="1628183" cy="588698"/>
          </a:xfrm>
          <a:prstGeom prst="rect">
            <a:avLst/>
          </a:prstGeom>
        </p:spPr>
      </p:pic>
      <p:sp>
        <p:nvSpPr>
          <p:cNvPr id="25" name="Tijdelijke aanduiding voor tekst 2">
            <a:extLst>
              <a:ext uri="{FF2B5EF4-FFF2-40B4-BE49-F238E27FC236}">
                <a16:creationId xmlns:a16="http://schemas.microsoft.com/office/drawing/2014/main" id="{DD66A049-A9B0-4808-9E97-9012A9F090C7}"/>
              </a:ext>
            </a:extLst>
          </p:cNvPr>
          <p:cNvSpPr>
            <a:spLocks noGrp="1"/>
          </p:cNvSpPr>
          <p:nvPr>
            <p:ph idx="1"/>
          </p:nvPr>
        </p:nvSpPr>
        <p:spPr>
          <a:xfrm>
            <a:off x="1420598" y="1825625"/>
            <a:ext cx="4928261" cy="4351338"/>
          </a:xfrm>
          <a:prstGeom prst="rect">
            <a:avLst/>
          </a:prstGeom>
        </p:spPr>
        <p:txBody>
          <a:bodyPr vert="horz" lIns="91440" tIns="45720" rIns="91440" bIns="45720" rtlCol="0">
            <a:normAutofit/>
          </a:bodyPr>
          <a:lstStyle>
            <a:lvl1pPr marL="0" indent="0">
              <a:buFont typeface="Arial" panose="020B0604020202020204" pitchFamily="34" charset="0"/>
              <a:buNone/>
              <a:defRPr>
                <a:latin typeface="Montserrat Medium" panose="00000600000000000000" pitchFamily="2" charset="0"/>
              </a:defRPr>
            </a:lvl1pPr>
            <a:lvl2pPr marL="742950" indent="-285750">
              <a:buFont typeface="Arial" panose="020B0604020202020204" pitchFamily="34" charset="0"/>
              <a:buChar char="•"/>
              <a:defRPr>
                <a:latin typeface="Montserrat Light" panose="00000400000000000000" pitchFamily="2" charset="0"/>
              </a:defRPr>
            </a:lvl2pPr>
            <a:lvl3pPr marL="1200150" indent="-285750">
              <a:buFont typeface="Arial" panose="020B0604020202020204" pitchFamily="34" charset="0"/>
              <a:buChar char="•"/>
              <a:defRPr>
                <a:latin typeface="Montserrat Light" panose="00000400000000000000" pitchFamily="2" charset="0"/>
              </a:defRPr>
            </a:lvl3pPr>
            <a:lvl4pPr marL="1657350" indent="-285750">
              <a:buFont typeface="Arial" panose="020B0604020202020204" pitchFamily="34" charset="0"/>
              <a:buChar char="•"/>
              <a:defRPr>
                <a:latin typeface="Montserrat Light" panose="00000400000000000000" pitchFamily="2" charset="0"/>
              </a:defRPr>
            </a:lvl4pPr>
            <a:lvl5pPr marL="2114550" indent="-285750">
              <a:buFont typeface="Arial" panose="020B0604020202020204" pitchFamily="34" charset="0"/>
              <a:buChar char="•"/>
              <a:defRPr>
                <a:latin typeface="Montserrat Light" panose="00000400000000000000" pitchFamily="2"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6" name="Tijdelijke aanduiding voor datum 3">
            <a:extLst>
              <a:ext uri="{FF2B5EF4-FFF2-40B4-BE49-F238E27FC236}">
                <a16:creationId xmlns:a16="http://schemas.microsoft.com/office/drawing/2014/main" id="{7920C258-6E05-4AE1-B884-034606B7D085}"/>
              </a:ext>
            </a:extLst>
          </p:cNvPr>
          <p:cNvSpPr>
            <a:spLocks noGrp="1"/>
          </p:cNvSpPr>
          <p:nvPr>
            <p:ph type="dt" sz="half" idx="2"/>
          </p:nvPr>
        </p:nvSpPr>
        <p:spPr>
          <a:xfrm>
            <a:off x="1420598" y="6356350"/>
            <a:ext cx="1455718"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ontserrat Medium" panose="00000600000000000000" pitchFamily="2" charset="0"/>
              </a:defRPr>
            </a:lvl1pPr>
          </a:lstStyle>
          <a:p>
            <a:fld id="{D72B1807-985F-49BA-91CD-73EC6B6232B4}" type="datetimeFigureOut">
              <a:rPr lang="nl-NL" smtClean="0"/>
              <a:pPr/>
              <a:t>7-2-2024</a:t>
            </a:fld>
            <a:endParaRPr lang="nl-NL"/>
          </a:p>
        </p:txBody>
      </p:sp>
      <p:sp>
        <p:nvSpPr>
          <p:cNvPr id="27" name="Tijdelijke aanduiding voor voettekst 4">
            <a:extLst>
              <a:ext uri="{FF2B5EF4-FFF2-40B4-BE49-F238E27FC236}">
                <a16:creationId xmlns:a16="http://schemas.microsoft.com/office/drawing/2014/main" id="{7A684040-4C09-47EE-8D66-348E259D27CD}"/>
              </a:ext>
            </a:extLst>
          </p:cNvPr>
          <p:cNvSpPr>
            <a:spLocks noGrp="1"/>
          </p:cNvSpPr>
          <p:nvPr>
            <p:ph type="ftr" sz="quarter" idx="3"/>
          </p:nvPr>
        </p:nvSpPr>
        <p:spPr>
          <a:xfrm>
            <a:off x="3333516" y="6356350"/>
            <a:ext cx="4114800" cy="365125"/>
          </a:xfrm>
          <a:prstGeom prst="rect">
            <a:avLst/>
          </a:prstGeom>
        </p:spPr>
        <p:txBody>
          <a:bodyPr vert="horz" lIns="91440" tIns="45720" rIns="91440" bIns="45720" rtlCol="0" anchor="ctr"/>
          <a:lstStyle>
            <a:lvl1pPr algn="ctr">
              <a:defRPr sz="1200">
                <a:solidFill>
                  <a:schemeClr val="tx1">
                    <a:lumMod val="65000"/>
                    <a:lumOff val="35000"/>
                  </a:schemeClr>
                </a:solidFill>
                <a:latin typeface="Montserrat Medium" panose="00000600000000000000" pitchFamily="2" charset="0"/>
              </a:defRPr>
            </a:lvl1pPr>
          </a:lstStyle>
          <a:p>
            <a:r>
              <a:rPr lang="nl-NL"/>
              <a:t>MOTION Beweeg College</a:t>
            </a:r>
          </a:p>
        </p:txBody>
      </p:sp>
      <p:sp>
        <p:nvSpPr>
          <p:cNvPr id="28" name="Tijdelijke aanduiding voor dianummer 5">
            <a:extLst>
              <a:ext uri="{FF2B5EF4-FFF2-40B4-BE49-F238E27FC236}">
                <a16:creationId xmlns:a16="http://schemas.microsoft.com/office/drawing/2014/main" id="{4346A59E-175F-4E2B-83AB-B89E2C41CB91}"/>
              </a:ext>
            </a:extLst>
          </p:cNvPr>
          <p:cNvSpPr>
            <a:spLocks noGrp="1"/>
          </p:cNvSpPr>
          <p:nvPr>
            <p:ph type="sldNum" sz="quarter" idx="4"/>
          </p:nvPr>
        </p:nvSpPr>
        <p:spPr>
          <a:xfrm>
            <a:off x="7905516" y="6356350"/>
            <a:ext cx="2743200" cy="365125"/>
          </a:xfrm>
          <a:prstGeom prst="rect">
            <a:avLst/>
          </a:prstGeom>
        </p:spPr>
        <p:txBody>
          <a:bodyPr vert="horz" lIns="91440" tIns="45720" rIns="91440" bIns="45720" rtlCol="0" anchor="ctr"/>
          <a:lstStyle>
            <a:lvl1pPr algn="r">
              <a:defRPr sz="1200">
                <a:solidFill>
                  <a:schemeClr val="tx1">
                    <a:lumMod val="65000"/>
                    <a:lumOff val="35000"/>
                  </a:schemeClr>
                </a:solidFill>
                <a:latin typeface="Montserrat Medium" panose="00000600000000000000" pitchFamily="2" charset="0"/>
              </a:defRPr>
            </a:lvl1pPr>
          </a:lstStyle>
          <a:p>
            <a:fld id="{685FDB49-EC5B-4AB4-9075-39C0B551D03D}" type="slidenum">
              <a:rPr lang="nl-NL" smtClean="0"/>
              <a:pPr/>
              <a:t>‹nr.›</a:t>
            </a:fld>
            <a:endParaRPr lang="nl-NL"/>
          </a:p>
        </p:txBody>
      </p:sp>
      <p:sp>
        <p:nvSpPr>
          <p:cNvPr id="29" name="Tijdelijke aanduiding voor titel 1">
            <a:extLst>
              <a:ext uri="{FF2B5EF4-FFF2-40B4-BE49-F238E27FC236}">
                <a16:creationId xmlns:a16="http://schemas.microsoft.com/office/drawing/2014/main" id="{0F60A8A2-F507-4C3C-8D53-E749EAAD1FBE}"/>
              </a:ext>
            </a:extLst>
          </p:cNvPr>
          <p:cNvSpPr>
            <a:spLocks noGrp="1"/>
          </p:cNvSpPr>
          <p:nvPr>
            <p:ph type="title" hasCustomPrompt="1"/>
          </p:nvPr>
        </p:nvSpPr>
        <p:spPr>
          <a:xfrm rot="21302106">
            <a:off x="933722" y="365125"/>
            <a:ext cx="9804143" cy="1325563"/>
          </a:xfrm>
          <a:prstGeom prst="rect">
            <a:avLst/>
          </a:prstGeom>
        </p:spPr>
        <p:txBody>
          <a:bodyPr vert="horz" lIns="91440" tIns="45720" rIns="91440" bIns="45720" rtlCol="0" anchor="ctr">
            <a:normAutofit/>
          </a:bodyPr>
          <a:lstStyle>
            <a:lvl1pPr>
              <a:defRPr>
                <a:latin typeface="Montserrat SemiBold" panose="020B0604020202020204" pitchFamily="2" charset="0"/>
              </a:defRPr>
            </a:lvl1pPr>
          </a:lstStyle>
          <a:p>
            <a:r>
              <a:rPr lang="nl-NL"/>
              <a:t>KLIK OM STIJL TE BEWERKEN</a:t>
            </a:r>
          </a:p>
        </p:txBody>
      </p:sp>
    </p:spTree>
    <p:extLst>
      <p:ext uri="{BB962C8B-B14F-4D97-AF65-F5344CB8AC3E}">
        <p14:creationId xmlns:p14="http://schemas.microsoft.com/office/powerpoint/2010/main" val="2407978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Inhoud met bijschrift">
    <p:spTree>
      <p:nvGrpSpPr>
        <p:cNvPr id="1" name=""/>
        <p:cNvGrpSpPr/>
        <p:nvPr/>
      </p:nvGrpSpPr>
      <p:grpSpPr>
        <a:xfrm>
          <a:off x="0" y="0"/>
          <a:ext cx="0" cy="0"/>
          <a:chOff x="0" y="0"/>
          <a:chExt cx="0" cy="0"/>
        </a:xfrm>
      </p:grpSpPr>
      <p:sp>
        <p:nvSpPr>
          <p:cNvPr id="16" name="Tekstvak 15">
            <a:extLst>
              <a:ext uri="{FF2B5EF4-FFF2-40B4-BE49-F238E27FC236}">
                <a16:creationId xmlns:a16="http://schemas.microsoft.com/office/drawing/2014/main" id="{11B396AC-7447-4D83-9E55-96EC9434ABD0}"/>
              </a:ext>
            </a:extLst>
          </p:cNvPr>
          <p:cNvSpPr txBox="1"/>
          <p:nvPr userDrawn="1"/>
        </p:nvSpPr>
        <p:spPr>
          <a:xfrm>
            <a:off x="7066225" y="1842728"/>
            <a:ext cx="4863600" cy="4320000"/>
          </a:xfrm>
          <a:prstGeom prst="rect">
            <a:avLst/>
          </a:prstGeom>
          <a:solidFill>
            <a:schemeClr val="tx1"/>
          </a:solidFill>
        </p:spPr>
        <p:txBody>
          <a:bodyPr wrap="square" rtlCol="0">
            <a:spAutoFit/>
          </a:bodyPr>
          <a:lstStyle/>
          <a:p>
            <a:endParaRPr lang="nl-NL"/>
          </a:p>
        </p:txBody>
      </p:sp>
      <p:sp>
        <p:nvSpPr>
          <p:cNvPr id="14" name="Tekstvak 13">
            <a:extLst>
              <a:ext uri="{FF2B5EF4-FFF2-40B4-BE49-F238E27FC236}">
                <a16:creationId xmlns:a16="http://schemas.microsoft.com/office/drawing/2014/main" id="{FA0C7718-3F15-4861-8DD0-3FD6FE7E5928}"/>
              </a:ext>
            </a:extLst>
          </p:cNvPr>
          <p:cNvSpPr txBox="1"/>
          <p:nvPr userDrawn="1"/>
        </p:nvSpPr>
        <p:spPr>
          <a:xfrm>
            <a:off x="0" y="0"/>
            <a:ext cx="712519" cy="6858000"/>
          </a:xfrm>
          <a:prstGeom prst="rect">
            <a:avLst/>
          </a:prstGeom>
          <a:solidFill>
            <a:schemeClr val="tx1"/>
          </a:solidFill>
        </p:spPr>
        <p:txBody>
          <a:bodyPr wrap="square" rtlCol="0">
            <a:spAutoFit/>
          </a:bodyPr>
          <a:lstStyle/>
          <a:p>
            <a:endParaRPr lang="nl-NL"/>
          </a:p>
        </p:txBody>
      </p:sp>
      <p:pic>
        <p:nvPicPr>
          <p:cNvPr id="22" name="Afbeelding 21">
            <a:extLst>
              <a:ext uri="{FF2B5EF4-FFF2-40B4-BE49-F238E27FC236}">
                <a16:creationId xmlns:a16="http://schemas.microsoft.com/office/drawing/2014/main" id="{D15558F4-31A2-4CF5-AAB8-0E91BC19FD9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656860" y="2331643"/>
            <a:ext cx="3680944" cy="3416676"/>
          </a:xfrm>
          <a:prstGeom prst="rect">
            <a:avLst/>
          </a:prstGeom>
        </p:spPr>
      </p:pic>
      <p:pic>
        <p:nvPicPr>
          <p:cNvPr id="17" name="Afbeelding 16">
            <a:extLst>
              <a:ext uri="{FF2B5EF4-FFF2-40B4-BE49-F238E27FC236}">
                <a16:creationId xmlns:a16="http://schemas.microsoft.com/office/drawing/2014/main" id="{4A248624-ACE3-4B6B-AD60-3DBB0E4D567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467687" y="5100935"/>
            <a:ext cx="1628183" cy="588698"/>
          </a:xfrm>
          <a:prstGeom prst="rect">
            <a:avLst/>
          </a:prstGeom>
        </p:spPr>
      </p:pic>
      <p:sp>
        <p:nvSpPr>
          <p:cNvPr id="21" name="Tijdelijke aanduiding voor tekst 2">
            <a:extLst>
              <a:ext uri="{FF2B5EF4-FFF2-40B4-BE49-F238E27FC236}">
                <a16:creationId xmlns:a16="http://schemas.microsoft.com/office/drawing/2014/main" id="{BF98E5DF-7907-444A-8CF2-8B6F3B77B7F7}"/>
              </a:ext>
            </a:extLst>
          </p:cNvPr>
          <p:cNvSpPr>
            <a:spLocks noGrp="1"/>
          </p:cNvSpPr>
          <p:nvPr>
            <p:ph idx="1"/>
          </p:nvPr>
        </p:nvSpPr>
        <p:spPr>
          <a:xfrm>
            <a:off x="1420598" y="1825625"/>
            <a:ext cx="4928261" cy="4351338"/>
          </a:xfrm>
          <a:prstGeom prst="rect">
            <a:avLst/>
          </a:prstGeom>
        </p:spPr>
        <p:txBody>
          <a:bodyPr vert="horz" lIns="91440" tIns="45720" rIns="91440" bIns="45720" rtlCol="0">
            <a:normAutofit/>
          </a:bodyPr>
          <a:lstStyle>
            <a:lvl1pPr marL="0" indent="0">
              <a:buFont typeface="Arial" panose="020B0604020202020204" pitchFamily="34" charset="0"/>
              <a:buNone/>
              <a:defRPr>
                <a:latin typeface="Montserrat Medium" panose="00000600000000000000" pitchFamily="2" charset="0"/>
              </a:defRPr>
            </a:lvl1pPr>
            <a:lvl2pPr marL="742950" indent="-285750">
              <a:buFont typeface="Arial" panose="020B0604020202020204" pitchFamily="34" charset="0"/>
              <a:buChar char="•"/>
              <a:defRPr>
                <a:latin typeface="Montserrat Light" panose="00000400000000000000" pitchFamily="2" charset="0"/>
              </a:defRPr>
            </a:lvl2pPr>
            <a:lvl3pPr marL="1200150" indent="-285750">
              <a:buFont typeface="Arial" panose="020B0604020202020204" pitchFamily="34" charset="0"/>
              <a:buChar char="•"/>
              <a:defRPr>
                <a:latin typeface="Montserrat Light" panose="00000400000000000000" pitchFamily="2" charset="0"/>
              </a:defRPr>
            </a:lvl3pPr>
            <a:lvl4pPr marL="1657350" indent="-285750">
              <a:buFont typeface="Arial" panose="020B0604020202020204" pitchFamily="34" charset="0"/>
              <a:buChar char="•"/>
              <a:defRPr>
                <a:latin typeface="Montserrat Light" panose="00000400000000000000" pitchFamily="2" charset="0"/>
              </a:defRPr>
            </a:lvl4pPr>
            <a:lvl5pPr marL="2114550" indent="-285750">
              <a:buFont typeface="Arial" panose="020B0604020202020204" pitchFamily="34" charset="0"/>
              <a:buChar char="•"/>
              <a:defRPr>
                <a:latin typeface="Montserrat Light" panose="00000400000000000000" pitchFamily="2"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3" name="Tijdelijke aanduiding voor datum 3">
            <a:extLst>
              <a:ext uri="{FF2B5EF4-FFF2-40B4-BE49-F238E27FC236}">
                <a16:creationId xmlns:a16="http://schemas.microsoft.com/office/drawing/2014/main" id="{544053E6-9EBA-4CA8-9D22-172710EEB5C0}"/>
              </a:ext>
            </a:extLst>
          </p:cNvPr>
          <p:cNvSpPr>
            <a:spLocks noGrp="1"/>
          </p:cNvSpPr>
          <p:nvPr>
            <p:ph type="dt" sz="half" idx="2"/>
          </p:nvPr>
        </p:nvSpPr>
        <p:spPr>
          <a:xfrm>
            <a:off x="1420598" y="6356350"/>
            <a:ext cx="1455718"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ontserrat Medium" panose="00000600000000000000" pitchFamily="2" charset="0"/>
              </a:defRPr>
            </a:lvl1pPr>
          </a:lstStyle>
          <a:p>
            <a:fld id="{D72B1807-985F-49BA-91CD-73EC6B6232B4}" type="datetimeFigureOut">
              <a:rPr lang="nl-NL" smtClean="0"/>
              <a:pPr/>
              <a:t>7-2-2024</a:t>
            </a:fld>
            <a:endParaRPr lang="nl-NL"/>
          </a:p>
        </p:txBody>
      </p:sp>
      <p:sp>
        <p:nvSpPr>
          <p:cNvPr id="24" name="Tijdelijke aanduiding voor voettekst 4">
            <a:extLst>
              <a:ext uri="{FF2B5EF4-FFF2-40B4-BE49-F238E27FC236}">
                <a16:creationId xmlns:a16="http://schemas.microsoft.com/office/drawing/2014/main" id="{A79FFCB0-9B04-4E2D-8A05-FD8AEB7158DC}"/>
              </a:ext>
            </a:extLst>
          </p:cNvPr>
          <p:cNvSpPr>
            <a:spLocks noGrp="1"/>
          </p:cNvSpPr>
          <p:nvPr>
            <p:ph type="ftr" sz="quarter" idx="3"/>
          </p:nvPr>
        </p:nvSpPr>
        <p:spPr>
          <a:xfrm>
            <a:off x="3333516" y="6356350"/>
            <a:ext cx="4114800" cy="365125"/>
          </a:xfrm>
          <a:prstGeom prst="rect">
            <a:avLst/>
          </a:prstGeom>
        </p:spPr>
        <p:txBody>
          <a:bodyPr vert="horz" lIns="91440" tIns="45720" rIns="91440" bIns="45720" rtlCol="0" anchor="ctr"/>
          <a:lstStyle>
            <a:lvl1pPr algn="ctr">
              <a:defRPr sz="1200">
                <a:solidFill>
                  <a:schemeClr val="tx1">
                    <a:lumMod val="65000"/>
                    <a:lumOff val="35000"/>
                  </a:schemeClr>
                </a:solidFill>
                <a:latin typeface="Montserrat Medium" panose="00000600000000000000" pitchFamily="2" charset="0"/>
              </a:defRPr>
            </a:lvl1pPr>
          </a:lstStyle>
          <a:p>
            <a:r>
              <a:rPr lang="nl-NL"/>
              <a:t>MOTION Beweeg College</a:t>
            </a:r>
          </a:p>
        </p:txBody>
      </p:sp>
      <p:sp>
        <p:nvSpPr>
          <p:cNvPr id="25" name="Tijdelijke aanduiding voor dianummer 5">
            <a:extLst>
              <a:ext uri="{FF2B5EF4-FFF2-40B4-BE49-F238E27FC236}">
                <a16:creationId xmlns:a16="http://schemas.microsoft.com/office/drawing/2014/main" id="{944EFA67-B037-41C9-88A8-F44854578553}"/>
              </a:ext>
            </a:extLst>
          </p:cNvPr>
          <p:cNvSpPr>
            <a:spLocks noGrp="1"/>
          </p:cNvSpPr>
          <p:nvPr>
            <p:ph type="sldNum" sz="quarter" idx="4"/>
          </p:nvPr>
        </p:nvSpPr>
        <p:spPr>
          <a:xfrm>
            <a:off x="7905516" y="6356350"/>
            <a:ext cx="2743200" cy="365125"/>
          </a:xfrm>
          <a:prstGeom prst="rect">
            <a:avLst/>
          </a:prstGeom>
        </p:spPr>
        <p:txBody>
          <a:bodyPr vert="horz" lIns="91440" tIns="45720" rIns="91440" bIns="45720" rtlCol="0" anchor="ctr"/>
          <a:lstStyle>
            <a:lvl1pPr algn="r">
              <a:defRPr sz="1200">
                <a:solidFill>
                  <a:schemeClr val="tx1">
                    <a:lumMod val="65000"/>
                    <a:lumOff val="35000"/>
                  </a:schemeClr>
                </a:solidFill>
                <a:latin typeface="Montserrat Medium" panose="00000600000000000000" pitchFamily="2" charset="0"/>
              </a:defRPr>
            </a:lvl1pPr>
          </a:lstStyle>
          <a:p>
            <a:fld id="{685FDB49-EC5B-4AB4-9075-39C0B551D03D}" type="slidenum">
              <a:rPr lang="nl-NL" smtClean="0"/>
              <a:pPr/>
              <a:t>‹nr.›</a:t>
            </a:fld>
            <a:endParaRPr lang="nl-NL"/>
          </a:p>
        </p:txBody>
      </p:sp>
      <p:sp>
        <p:nvSpPr>
          <p:cNvPr id="26" name="Tijdelijke aanduiding voor titel 1">
            <a:extLst>
              <a:ext uri="{FF2B5EF4-FFF2-40B4-BE49-F238E27FC236}">
                <a16:creationId xmlns:a16="http://schemas.microsoft.com/office/drawing/2014/main" id="{C4CD737E-1949-419F-B2E7-3660ADC5468C}"/>
              </a:ext>
            </a:extLst>
          </p:cNvPr>
          <p:cNvSpPr>
            <a:spLocks noGrp="1"/>
          </p:cNvSpPr>
          <p:nvPr>
            <p:ph type="title" hasCustomPrompt="1"/>
          </p:nvPr>
        </p:nvSpPr>
        <p:spPr>
          <a:xfrm rot="21302106">
            <a:off x="933722" y="365125"/>
            <a:ext cx="9804143" cy="1325563"/>
          </a:xfrm>
          <a:prstGeom prst="rect">
            <a:avLst/>
          </a:prstGeom>
        </p:spPr>
        <p:txBody>
          <a:bodyPr vert="horz" lIns="91440" tIns="45720" rIns="91440" bIns="45720" rtlCol="0" anchor="ctr">
            <a:normAutofit/>
          </a:bodyPr>
          <a:lstStyle>
            <a:lvl1pPr>
              <a:defRPr>
                <a:latin typeface="Montserrat SemiBold" panose="020B0604020202020204" pitchFamily="2" charset="0"/>
              </a:defRPr>
            </a:lvl1pPr>
          </a:lstStyle>
          <a:p>
            <a:r>
              <a:rPr lang="nl-NL"/>
              <a:t>KLIK OM STIJL TE BEWERKEN</a:t>
            </a:r>
          </a:p>
        </p:txBody>
      </p:sp>
    </p:spTree>
    <p:extLst>
      <p:ext uri="{BB962C8B-B14F-4D97-AF65-F5344CB8AC3E}">
        <p14:creationId xmlns:p14="http://schemas.microsoft.com/office/powerpoint/2010/main" val="28989096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Inhoud met bijschrift">
    <p:spTree>
      <p:nvGrpSpPr>
        <p:cNvPr id="1" name=""/>
        <p:cNvGrpSpPr/>
        <p:nvPr/>
      </p:nvGrpSpPr>
      <p:grpSpPr>
        <a:xfrm>
          <a:off x="0" y="0"/>
          <a:ext cx="0" cy="0"/>
          <a:chOff x="0" y="0"/>
          <a:chExt cx="0" cy="0"/>
        </a:xfrm>
      </p:grpSpPr>
      <p:sp>
        <p:nvSpPr>
          <p:cNvPr id="16" name="Tekstvak 15">
            <a:extLst>
              <a:ext uri="{FF2B5EF4-FFF2-40B4-BE49-F238E27FC236}">
                <a16:creationId xmlns:a16="http://schemas.microsoft.com/office/drawing/2014/main" id="{30C57206-8265-4D0F-BE9B-0EE599F133A6}"/>
              </a:ext>
            </a:extLst>
          </p:cNvPr>
          <p:cNvSpPr txBox="1"/>
          <p:nvPr userDrawn="1"/>
        </p:nvSpPr>
        <p:spPr>
          <a:xfrm>
            <a:off x="7066225" y="1842728"/>
            <a:ext cx="4863600" cy="4320000"/>
          </a:xfrm>
          <a:prstGeom prst="rect">
            <a:avLst/>
          </a:prstGeom>
          <a:solidFill>
            <a:schemeClr val="tx1"/>
          </a:solidFill>
        </p:spPr>
        <p:txBody>
          <a:bodyPr wrap="square" rtlCol="0">
            <a:spAutoFit/>
          </a:bodyPr>
          <a:lstStyle/>
          <a:p>
            <a:endParaRPr lang="nl-NL"/>
          </a:p>
        </p:txBody>
      </p:sp>
      <p:sp>
        <p:nvSpPr>
          <p:cNvPr id="14" name="Tekstvak 13">
            <a:extLst>
              <a:ext uri="{FF2B5EF4-FFF2-40B4-BE49-F238E27FC236}">
                <a16:creationId xmlns:a16="http://schemas.microsoft.com/office/drawing/2014/main" id="{FA0C7718-3F15-4861-8DD0-3FD6FE7E5928}"/>
              </a:ext>
            </a:extLst>
          </p:cNvPr>
          <p:cNvSpPr txBox="1"/>
          <p:nvPr userDrawn="1"/>
        </p:nvSpPr>
        <p:spPr>
          <a:xfrm>
            <a:off x="0" y="0"/>
            <a:ext cx="712519" cy="6858000"/>
          </a:xfrm>
          <a:prstGeom prst="rect">
            <a:avLst/>
          </a:prstGeom>
          <a:solidFill>
            <a:schemeClr val="tx1"/>
          </a:solidFill>
        </p:spPr>
        <p:txBody>
          <a:bodyPr wrap="square" rtlCol="0">
            <a:spAutoFit/>
          </a:bodyPr>
          <a:lstStyle/>
          <a:p>
            <a:endParaRPr lang="nl-NL"/>
          </a:p>
        </p:txBody>
      </p:sp>
      <p:pic>
        <p:nvPicPr>
          <p:cNvPr id="3" name="Afbeelding 2">
            <a:extLst>
              <a:ext uri="{FF2B5EF4-FFF2-40B4-BE49-F238E27FC236}">
                <a16:creationId xmlns:a16="http://schemas.microsoft.com/office/drawing/2014/main" id="{8233A786-FDF3-4446-B054-30800B30ABF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109844" y="2923608"/>
            <a:ext cx="4243956" cy="2927268"/>
          </a:xfrm>
          <a:prstGeom prst="rect">
            <a:avLst/>
          </a:prstGeom>
        </p:spPr>
      </p:pic>
      <p:pic>
        <p:nvPicPr>
          <p:cNvPr id="17" name="Afbeelding 16">
            <a:extLst>
              <a:ext uri="{FF2B5EF4-FFF2-40B4-BE49-F238E27FC236}">
                <a16:creationId xmlns:a16="http://schemas.microsoft.com/office/drawing/2014/main" id="{4D32E8F8-162B-4CE9-A73C-74612F801F89}"/>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104006" y="2060861"/>
            <a:ext cx="1628183" cy="588698"/>
          </a:xfrm>
          <a:prstGeom prst="rect">
            <a:avLst/>
          </a:prstGeom>
        </p:spPr>
      </p:pic>
      <p:sp>
        <p:nvSpPr>
          <p:cNvPr id="21" name="Tijdelijke aanduiding voor tekst 2">
            <a:extLst>
              <a:ext uri="{FF2B5EF4-FFF2-40B4-BE49-F238E27FC236}">
                <a16:creationId xmlns:a16="http://schemas.microsoft.com/office/drawing/2014/main" id="{B19B56F7-8C0F-41B4-93CD-7523ABA31613}"/>
              </a:ext>
            </a:extLst>
          </p:cNvPr>
          <p:cNvSpPr>
            <a:spLocks noGrp="1"/>
          </p:cNvSpPr>
          <p:nvPr>
            <p:ph idx="1"/>
          </p:nvPr>
        </p:nvSpPr>
        <p:spPr>
          <a:xfrm>
            <a:off x="1420598" y="1825625"/>
            <a:ext cx="4928261" cy="4351338"/>
          </a:xfrm>
          <a:prstGeom prst="rect">
            <a:avLst/>
          </a:prstGeom>
        </p:spPr>
        <p:txBody>
          <a:bodyPr vert="horz" lIns="91440" tIns="45720" rIns="91440" bIns="45720" rtlCol="0">
            <a:normAutofit/>
          </a:bodyPr>
          <a:lstStyle>
            <a:lvl1pPr marL="0" indent="0">
              <a:buFont typeface="Arial" panose="020B0604020202020204" pitchFamily="34" charset="0"/>
              <a:buNone/>
              <a:defRPr>
                <a:latin typeface="Montserrat Medium" panose="00000600000000000000" pitchFamily="2" charset="0"/>
              </a:defRPr>
            </a:lvl1pPr>
            <a:lvl2pPr marL="742950" indent="-285750">
              <a:buFont typeface="Arial" panose="020B0604020202020204" pitchFamily="34" charset="0"/>
              <a:buChar char="•"/>
              <a:defRPr>
                <a:latin typeface="Montserrat Light" panose="00000400000000000000" pitchFamily="2" charset="0"/>
              </a:defRPr>
            </a:lvl2pPr>
            <a:lvl3pPr marL="1200150" indent="-285750">
              <a:buFont typeface="Arial" panose="020B0604020202020204" pitchFamily="34" charset="0"/>
              <a:buChar char="•"/>
              <a:defRPr>
                <a:latin typeface="Montserrat Light" panose="00000400000000000000" pitchFamily="2" charset="0"/>
              </a:defRPr>
            </a:lvl3pPr>
            <a:lvl4pPr marL="1657350" indent="-285750">
              <a:buFont typeface="Arial" panose="020B0604020202020204" pitchFamily="34" charset="0"/>
              <a:buChar char="•"/>
              <a:defRPr>
                <a:latin typeface="Montserrat Light" panose="00000400000000000000" pitchFamily="2" charset="0"/>
              </a:defRPr>
            </a:lvl4pPr>
            <a:lvl5pPr marL="2114550" indent="-285750">
              <a:buFont typeface="Arial" panose="020B0604020202020204" pitchFamily="34" charset="0"/>
              <a:buChar char="•"/>
              <a:defRPr>
                <a:latin typeface="Montserrat Light" panose="00000400000000000000" pitchFamily="2"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3" name="Tijdelijke aanduiding voor datum 3">
            <a:extLst>
              <a:ext uri="{FF2B5EF4-FFF2-40B4-BE49-F238E27FC236}">
                <a16:creationId xmlns:a16="http://schemas.microsoft.com/office/drawing/2014/main" id="{F0660CD9-F266-47A6-83F6-B2C7AB846EAE}"/>
              </a:ext>
            </a:extLst>
          </p:cNvPr>
          <p:cNvSpPr>
            <a:spLocks noGrp="1"/>
          </p:cNvSpPr>
          <p:nvPr>
            <p:ph type="dt" sz="half" idx="2"/>
          </p:nvPr>
        </p:nvSpPr>
        <p:spPr>
          <a:xfrm>
            <a:off x="1420598" y="6356350"/>
            <a:ext cx="1455718"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ontserrat Medium" panose="00000600000000000000" pitchFamily="2" charset="0"/>
              </a:defRPr>
            </a:lvl1pPr>
          </a:lstStyle>
          <a:p>
            <a:fld id="{D72B1807-985F-49BA-91CD-73EC6B6232B4}" type="datetimeFigureOut">
              <a:rPr lang="nl-NL" smtClean="0"/>
              <a:pPr/>
              <a:t>7-2-2024</a:t>
            </a:fld>
            <a:endParaRPr lang="nl-NL"/>
          </a:p>
        </p:txBody>
      </p:sp>
      <p:sp>
        <p:nvSpPr>
          <p:cNvPr id="24" name="Tijdelijke aanduiding voor voettekst 4">
            <a:extLst>
              <a:ext uri="{FF2B5EF4-FFF2-40B4-BE49-F238E27FC236}">
                <a16:creationId xmlns:a16="http://schemas.microsoft.com/office/drawing/2014/main" id="{F416A0D0-EAD5-4BEA-A1DB-856AA778E66C}"/>
              </a:ext>
            </a:extLst>
          </p:cNvPr>
          <p:cNvSpPr>
            <a:spLocks noGrp="1"/>
          </p:cNvSpPr>
          <p:nvPr>
            <p:ph type="ftr" sz="quarter" idx="3"/>
          </p:nvPr>
        </p:nvSpPr>
        <p:spPr>
          <a:xfrm>
            <a:off x="3333516" y="6356350"/>
            <a:ext cx="4114800" cy="365125"/>
          </a:xfrm>
          <a:prstGeom prst="rect">
            <a:avLst/>
          </a:prstGeom>
        </p:spPr>
        <p:txBody>
          <a:bodyPr vert="horz" lIns="91440" tIns="45720" rIns="91440" bIns="45720" rtlCol="0" anchor="ctr"/>
          <a:lstStyle>
            <a:lvl1pPr algn="ctr">
              <a:defRPr sz="1200">
                <a:solidFill>
                  <a:schemeClr val="tx1">
                    <a:lumMod val="65000"/>
                    <a:lumOff val="35000"/>
                  </a:schemeClr>
                </a:solidFill>
                <a:latin typeface="Montserrat Medium" panose="00000600000000000000" pitchFamily="2" charset="0"/>
              </a:defRPr>
            </a:lvl1pPr>
          </a:lstStyle>
          <a:p>
            <a:r>
              <a:rPr lang="nl-NL"/>
              <a:t>MOTION Beweeg College</a:t>
            </a:r>
          </a:p>
        </p:txBody>
      </p:sp>
      <p:sp>
        <p:nvSpPr>
          <p:cNvPr id="25" name="Tijdelijke aanduiding voor dianummer 5">
            <a:extLst>
              <a:ext uri="{FF2B5EF4-FFF2-40B4-BE49-F238E27FC236}">
                <a16:creationId xmlns:a16="http://schemas.microsoft.com/office/drawing/2014/main" id="{76FA4F67-1013-4B3A-A3A6-70D41BF2AF34}"/>
              </a:ext>
            </a:extLst>
          </p:cNvPr>
          <p:cNvSpPr>
            <a:spLocks noGrp="1"/>
          </p:cNvSpPr>
          <p:nvPr>
            <p:ph type="sldNum" sz="quarter" idx="4"/>
          </p:nvPr>
        </p:nvSpPr>
        <p:spPr>
          <a:xfrm>
            <a:off x="7905516" y="6356350"/>
            <a:ext cx="2743200" cy="365125"/>
          </a:xfrm>
          <a:prstGeom prst="rect">
            <a:avLst/>
          </a:prstGeom>
        </p:spPr>
        <p:txBody>
          <a:bodyPr vert="horz" lIns="91440" tIns="45720" rIns="91440" bIns="45720" rtlCol="0" anchor="ctr"/>
          <a:lstStyle>
            <a:lvl1pPr algn="r">
              <a:defRPr sz="1200">
                <a:solidFill>
                  <a:schemeClr val="tx1">
                    <a:lumMod val="65000"/>
                    <a:lumOff val="35000"/>
                  </a:schemeClr>
                </a:solidFill>
                <a:latin typeface="Montserrat Medium" panose="00000600000000000000" pitchFamily="2" charset="0"/>
              </a:defRPr>
            </a:lvl1pPr>
          </a:lstStyle>
          <a:p>
            <a:fld id="{685FDB49-EC5B-4AB4-9075-39C0B551D03D}" type="slidenum">
              <a:rPr lang="nl-NL" smtClean="0"/>
              <a:pPr/>
              <a:t>‹nr.›</a:t>
            </a:fld>
            <a:endParaRPr lang="nl-NL"/>
          </a:p>
        </p:txBody>
      </p:sp>
      <p:sp>
        <p:nvSpPr>
          <p:cNvPr id="26" name="Tijdelijke aanduiding voor titel 1">
            <a:extLst>
              <a:ext uri="{FF2B5EF4-FFF2-40B4-BE49-F238E27FC236}">
                <a16:creationId xmlns:a16="http://schemas.microsoft.com/office/drawing/2014/main" id="{855D540E-D6D4-4222-A23A-CC105B05FAE3}"/>
              </a:ext>
            </a:extLst>
          </p:cNvPr>
          <p:cNvSpPr>
            <a:spLocks noGrp="1"/>
          </p:cNvSpPr>
          <p:nvPr>
            <p:ph type="title" hasCustomPrompt="1"/>
          </p:nvPr>
        </p:nvSpPr>
        <p:spPr>
          <a:xfrm rot="21302106">
            <a:off x="933722" y="365125"/>
            <a:ext cx="9804143" cy="1325563"/>
          </a:xfrm>
          <a:prstGeom prst="rect">
            <a:avLst/>
          </a:prstGeom>
        </p:spPr>
        <p:txBody>
          <a:bodyPr vert="horz" lIns="91440" tIns="45720" rIns="91440" bIns="45720" rtlCol="0" anchor="ctr">
            <a:normAutofit/>
          </a:bodyPr>
          <a:lstStyle>
            <a:lvl1pPr>
              <a:defRPr>
                <a:latin typeface="Montserrat SemiBold" panose="020B0604020202020204" pitchFamily="2" charset="0"/>
              </a:defRPr>
            </a:lvl1pPr>
          </a:lstStyle>
          <a:p>
            <a:r>
              <a:rPr lang="nl-NL"/>
              <a:t>KLIK OM STIJL TE BEWERKEN</a:t>
            </a:r>
          </a:p>
        </p:txBody>
      </p:sp>
    </p:spTree>
    <p:extLst>
      <p:ext uri="{BB962C8B-B14F-4D97-AF65-F5344CB8AC3E}">
        <p14:creationId xmlns:p14="http://schemas.microsoft.com/office/powerpoint/2010/main" val="23014704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Inhoud met bijschrift">
    <p:spTree>
      <p:nvGrpSpPr>
        <p:cNvPr id="1" name=""/>
        <p:cNvGrpSpPr/>
        <p:nvPr/>
      </p:nvGrpSpPr>
      <p:grpSpPr>
        <a:xfrm>
          <a:off x="0" y="0"/>
          <a:ext cx="0" cy="0"/>
          <a:chOff x="0" y="0"/>
          <a:chExt cx="0" cy="0"/>
        </a:xfrm>
      </p:grpSpPr>
      <p:sp>
        <p:nvSpPr>
          <p:cNvPr id="16" name="Tekstvak 15">
            <a:extLst>
              <a:ext uri="{FF2B5EF4-FFF2-40B4-BE49-F238E27FC236}">
                <a16:creationId xmlns:a16="http://schemas.microsoft.com/office/drawing/2014/main" id="{69C19B6D-7CAB-4660-8CB4-E09EDA6473D5}"/>
              </a:ext>
            </a:extLst>
          </p:cNvPr>
          <p:cNvSpPr txBox="1"/>
          <p:nvPr userDrawn="1"/>
        </p:nvSpPr>
        <p:spPr>
          <a:xfrm>
            <a:off x="7066225" y="1842728"/>
            <a:ext cx="4863600" cy="4320000"/>
          </a:xfrm>
          <a:prstGeom prst="rect">
            <a:avLst/>
          </a:prstGeom>
          <a:solidFill>
            <a:schemeClr val="tx1"/>
          </a:solidFill>
        </p:spPr>
        <p:txBody>
          <a:bodyPr wrap="square" rtlCol="0">
            <a:spAutoFit/>
          </a:bodyPr>
          <a:lstStyle/>
          <a:p>
            <a:endParaRPr lang="nl-NL"/>
          </a:p>
        </p:txBody>
      </p:sp>
      <p:sp>
        <p:nvSpPr>
          <p:cNvPr id="14" name="Tekstvak 13">
            <a:extLst>
              <a:ext uri="{FF2B5EF4-FFF2-40B4-BE49-F238E27FC236}">
                <a16:creationId xmlns:a16="http://schemas.microsoft.com/office/drawing/2014/main" id="{FA0C7718-3F15-4861-8DD0-3FD6FE7E5928}"/>
              </a:ext>
            </a:extLst>
          </p:cNvPr>
          <p:cNvSpPr txBox="1"/>
          <p:nvPr userDrawn="1"/>
        </p:nvSpPr>
        <p:spPr>
          <a:xfrm>
            <a:off x="0" y="0"/>
            <a:ext cx="712519" cy="6858000"/>
          </a:xfrm>
          <a:prstGeom prst="rect">
            <a:avLst/>
          </a:prstGeom>
          <a:solidFill>
            <a:schemeClr val="tx1"/>
          </a:solidFill>
        </p:spPr>
        <p:txBody>
          <a:bodyPr wrap="square" rtlCol="0">
            <a:spAutoFit/>
          </a:bodyPr>
          <a:lstStyle/>
          <a:p>
            <a:endParaRPr lang="nl-NL"/>
          </a:p>
        </p:txBody>
      </p:sp>
      <p:pic>
        <p:nvPicPr>
          <p:cNvPr id="20" name="Afbeelding 19" descr="Afbeelding met vervagen&#10;&#10;Automatisch gegenereerde beschrijving">
            <a:extLst>
              <a:ext uri="{FF2B5EF4-FFF2-40B4-BE49-F238E27FC236}">
                <a16:creationId xmlns:a16="http://schemas.microsoft.com/office/drawing/2014/main" id="{93FAED2A-C332-496D-B10E-57DC500E7229}"/>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l="4729" t="6623" r="4356" b="3818"/>
          <a:stretch/>
        </p:blipFill>
        <p:spPr>
          <a:xfrm>
            <a:off x="8550231" y="1947597"/>
            <a:ext cx="2946477" cy="4144443"/>
          </a:xfrm>
          <a:prstGeom prst="rect">
            <a:avLst/>
          </a:prstGeom>
        </p:spPr>
      </p:pic>
      <p:pic>
        <p:nvPicPr>
          <p:cNvPr id="17" name="Afbeelding 16">
            <a:extLst>
              <a:ext uri="{FF2B5EF4-FFF2-40B4-BE49-F238E27FC236}">
                <a16:creationId xmlns:a16="http://schemas.microsoft.com/office/drawing/2014/main" id="{D34CCF95-97B2-4B49-9FF1-0BB303B7AA12}"/>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242060" y="5100935"/>
            <a:ext cx="1628183" cy="588698"/>
          </a:xfrm>
          <a:prstGeom prst="rect">
            <a:avLst/>
          </a:prstGeom>
        </p:spPr>
      </p:pic>
      <p:sp>
        <p:nvSpPr>
          <p:cNvPr id="21" name="Tijdelijke aanduiding voor tekst 2">
            <a:extLst>
              <a:ext uri="{FF2B5EF4-FFF2-40B4-BE49-F238E27FC236}">
                <a16:creationId xmlns:a16="http://schemas.microsoft.com/office/drawing/2014/main" id="{7A90B5BF-F0B7-4A16-B389-61FF2CF46AA5}"/>
              </a:ext>
            </a:extLst>
          </p:cNvPr>
          <p:cNvSpPr>
            <a:spLocks noGrp="1"/>
          </p:cNvSpPr>
          <p:nvPr>
            <p:ph idx="1"/>
          </p:nvPr>
        </p:nvSpPr>
        <p:spPr>
          <a:xfrm>
            <a:off x="1420598" y="1825625"/>
            <a:ext cx="4928261" cy="4351338"/>
          </a:xfrm>
          <a:prstGeom prst="rect">
            <a:avLst/>
          </a:prstGeom>
        </p:spPr>
        <p:txBody>
          <a:bodyPr vert="horz" lIns="91440" tIns="45720" rIns="91440" bIns="45720" rtlCol="0">
            <a:normAutofit/>
          </a:bodyPr>
          <a:lstStyle>
            <a:lvl1pPr marL="0" indent="0">
              <a:buFont typeface="Arial" panose="020B0604020202020204" pitchFamily="34" charset="0"/>
              <a:buNone/>
              <a:defRPr>
                <a:latin typeface="Montserrat Medium" panose="00000600000000000000" pitchFamily="2" charset="0"/>
              </a:defRPr>
            </a:lvl1pPr>
            <a:lvl2pPr marL="742950" indent="-285750">
              <a:buFont typeface="Arial" panose="020B0604020202020204" pitchFamily="34" charset="0"/>
              <a:buChar char="•"/>
              <a:defRPr>
                <a:latin typeface="Montserrat Light" panose="00000400000000000000" pitchFamily="2" charset="0"/>
              </a:defRPr>
            </a:lvl2pPr>
            <a:lvl3pPr marL="1200150" indent="-285750">
              <a:buFont typeface="Arial" panose="020B0604020202020204" pitchFamily="34" charset="0"/>
              <a:buChar char="•"/>
              <a:defRPr>
                <a:latin typeface="Montserrat Light" panose="00000400000000000000" pitchFamily="2" charset="0"/>
              </a:defRPr>
            </a:lvl3pPr>
            <a:lvl4pPr marL="1657350" indent="-285750">
              <a:buFont typeface="Arial" panose="020B0604020202020204" pitchFamily="34" charset="0"/>
              <a:buChar char="•"/>
              <a:defRPr>
                <a:latin typeface="Montserrat Light" panose="00000400000000000000" pitchFamily="2" charset="0"/>
              </a:defRPr>
            </a:lvl4pPr>
            <a:lvl5pPr marL="2114550" indent="-285750">
              <a:buFont typeface="Arial" panose="020B0604020202020204" pitchFamily="34" charset="0"/>
              <a:buChar char="•"/>
              <a:defRPr>
                <a:latin typeface="Montserrat Light" panose="00000400000000000000" pitchFamily="2"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3" name="Tijdelijke aanduiding voor datum 3">
            <a:extLst>
              <a:ext uri="{FF2B5EF4-FFF2-40B4-BE49-F238E27FC236}">
                <a16:creationId xmlns:a16="http://schemas.microsoft.com/office/drawing/2014/main" id="{4EAE464B-3DF8-4E65-ADBA-6D8097B689B4}"/>
              </a:ext>
            </a:extLst>
          </p:cNvPr>
          <p:cNvSpPr>
            <a:spLocks noGrp="1"/>
          </p:cNvSpPr>
          <p:nvPr>
            <p:ph type="dt" sz="half" idx="2"/>
          </p:nvPr>
        </p:nvSpPr>
        <p:spPr>
          <a:xfrm>
            <a:off x="1420598" y="6356350"/>
            <a:ext cx="1455718"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ontserrat Medium" panose="00000600000000000000" pitchFamily="2" charset="0"/>
              </a:defRPr>
            </a:lvl1pPr>
          </a:lstStyle>
          <a:p>
            <a:fld id="{D72B1807-985F-49BA-91CD-73EC6B6232B4}" type="datetimeFigureOut">
              <a:rPr lang="nl-NL" smtClean="0"/>
              <a:pPr/>
              <a:t>7-2-2024</a:t>
            </a:fld>
            <a:endParaRPr lang="nl-NL"/>
          </a:p>
        </p:txBody>
      </p:sp>
      <p:sp>
        <p:nvSpPr>
          <p:cNvPr id="24" name="Tijdelijke aanduiding voor voettekst 4">
            <a:extLst>
              <a:ext uri="{FF2B5EF4-FFF2-40B4-BE49-F238E27FC236}">
                <a16:creationId xmlns:a16="http://schemas.microsoft.com/office/drawing/2014/main" id="{74038210-4C99-4DCB-8631-EFC0CB0D9C51}"/>
              </a:ext>
            </a:extLst>
          </p:cNvPr>
          <p:cNvSpPr>
            <a:spLocks noGrp="1"/>
          </p:cNvSpPr>
          <p:nvPr>
            <p:ph type="ftr" sz="quarter" idx="3"/>
          </p:nvPr>
        </p:nvSpPr>
        <p:spPr>
          <a:xfrm>
            <a:off x="3333516" y="6356350"/>
            <a:ext cx="4114800" cy="365125"/>
          </a:xfrm>
          <a:prstGeom prst="rect">
            <a:avLst/>
          </a:prstGeom>
        </p:spPr>
        <p:txBody>
          <a:bodyPr vert="horz" lIns="91440" tIns="45720" rIns="91440" bIns="45720" rtlCol="0" anchor="ctr"/>
          <a:lstStyle>
            <a:lvl1pPr algn="ctr">
              <a:defRPr sz="1200">
                <a:solidFill>
                  <a:schemeClr val="tx1">
                    <a:lumMod val="65000"/>
                    <a:lumOff val="35000"/>
                  </a:schemeClr>
                </a:solidFill>
                <a:latin typeface="Montserrat Medium" panose="00000600000000000000" pitchFamily="2" charset="0"/>
              </a:defRPr>
            </a:lvl1pPr>
          </a:lstStyle>
          <a:p>
            <a:r>
              <a:rPr lang="nl-NL"/>
              <a:t>MOTION Beweeg College</a:t>
            </a:r>
          </a:p>
        </p:txBody>
      </p:sp>
      <p:sp>
        <p:nvSpPr>
          <p:cNvPr id="25" name="Tijdelijke aanduiding voor dianummer 5">
            <a:extLst>
              <a:ext uri="{FF2B5EF4-FFF2-40B4-BE49-F238E27FC236}">
                <a16:creationId xmlns:a16="http://schemas.microsoft.com/office/drawing/2014/main" id="{2BA8FF8B-0F56-4DA4-B441-2D171F61A5F4}"/>
              </a:ext>
            </a:extLst>
          </p:cNvPr>
          <p:cNvSpPr>
            <a:spLocks noGrp="1"/>
          </p:cNvSpPr>
          <p:nvPr>
            <p:ph type="sldNum" sz="quarter" idx="4"/>
          </p:nvPr>
        </p:nvSpPr>
        <p:spPr>
          <a:xfrm>
            <a:off x="7905516" y="6356350"/>
            <a:ext cx="2743200" cy="365125"/>
          </a:xfrm>
          <a:prstGeom prst="rect">
            <a:avLst/>
          </a:prstGeom>
        </p:spPr>
        <p:txBody>
          <a:bodyPr vert="horz" lIns="91440" tIns="45720" rIns="91440" bIns="45720" rtlCol="0" anchor="ctr"/>
          <a:lstStyle>
            <a:lvl1pPr algn="r">
              <a:defRPr sz="1200">
                <a:solidFill>
                  <a:schemeClr val="tx1">
                    <a:lumMod val="65000"/>
                    <a:lumOff val="35000"/>
                  </a:schemeClr>
                </a:solidFill>
                <a:latin typeface="Montserrat Medium" panose="00000600000000000000" pitchFamily="2" charset="0"/>
              </a:defRPr>
            </a:lvl1pPr>
          </a:lstStyle>
          <a:p>
            <a:fld id="{685FDB49-EC5B-4AB4-9075-39C0B551D03D}" type="slidenum">
              <a:rPr lang="nl-NL" smtClean="0"/>
              <a:pPr/>
              <a:t>‹nr.›</a:t>
            </a:fld>
            <a:endParaRPr lang="nl-NL"/>
          </a:p>
        </p:txBody>
      </p:sp>
      <p:sp>
        <p:nvSpPr>
          <p:cNvPr id="26" name="Tijdelijke aanduiding voor titel 1">
            <a:extLst>
              <a:ext uri="{FF2B5EF4-FFF2-40B4-BE49-F238E27FC236}">
                <a16:creationId xmlns:a16="http://schemas.microsoft.com/office/drawing/2014/main" id="{E54492CE-B524-431D-878E-C2196D819D47}"/>
              </a:ext>
            </a:extLst>
          </p:cNvPr>
          <p:cNvSpPr>
            <a:spLocks noGrp="1"/>
          </p:cNvSpPr>
          <p:nvPr>
            <p:ph type="title" hasCustomPrompt="1"/>
          </p:nvPr>
        </p:nvSpPr>
        <p:spPr>
          <a:xfrm rot="21302106">
            <a:off x="933722" y="365125"/>
            <a:ext cx="9804143" cy="1325563"/>
          </a:xfrm>
          <a:prstGeom prst="rect">
            <a:avLst/>
          </a:prstGeom>
        </p:spPr>
        <p:txBody>
          <a:bodyPr vert="horz" lIns="91440" tIns="45720" rIns="91440" bIns="45720" rtlCol="0" anchor="ctr">
            <a:normAutofit/>
          </a:bodyPr>
          <a:lstStyle>
            <a:lvl1pPr>
              <a:defRPr>
                <a:latin typeface="Montserrat SemiBold" panose="020B0604020202020204" pitchFamily="2" charset="0"/>
              </a:defRPr>
            </a:lvl1pPr>
          </a:lstStyle>
          <a:p>
            <a:r>
              <a:rPr lang="nl-NL"/>
              <a:t>KLIK OM STIJL TE BEWERKEN</a:t>
            </a:r>
          </a:p>
        </p:txBody>
      </p:sp>
    </p:spTree>
    <p:extLst>
      <p:ext uri="{BB962C8B-B14F-4D97-AF65-F5344CB8AC3E}">
        <p14:creationId xmlns:p14="http://schemas.microsoft.com/office/powerpoint/2010/main" val="1734370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Inhoud met bijschrift">
    <p:spTree>
      <p:nvGrpSpPr>
        <p:cNvPr id="1" name=""/>
        <p:cNvGrpSpPr/>
        <p:nvPr/>
      </p:nvGrpSpPr>
      <p:grpSpPr>
        <a:xfrm>
          <a:off x="0" y="0"/>
          <a:ext cx="0" cy="0"/>
          <a:chOff x="0" y="0"/>
          <a:chExt cx="0" cy="0"/>
        </a:xfrm>
      </p:grpSpPr>
      <p:sp>
        <p:nvSpPr>
          <p:cNvPr id="16" name="Tekstvak 15">
            <a:extLst>
              <a:ext uri="{FF2B5EF4-FFF2-40B4-BE49-F238E27FC236}">
                <a16:creationId xmlns:a16="http://schemas.microsoft.com/office/drawing/2014/main" id="{21C7983E-028F-4389-B222-B94E77528401}"/>
              </a:ext>
            </a:extLst>
          </p:cNvPr>
          <p:cNvSpPr txBox="1"/>
          <p:nvPr userDrawn="1"/>
        </p:nvSpPr>
        <p:spPr>
          <a:xfrm>
            <a:off x="7066225" y="1842728"/>
            <a:ext cx="4863600" cy="4320000"/>
          </a:xfrm>
          <a:prstGeom prst="rect">
            <a:avLst/>
          </a:prstGeom>
          <a:solidFill>
            <a:schemeClr val="tx1"/>
          </a:solidFill>
        </p:spPr>
        <p:txBody>
          <a:bodyPr wrap="square" rtlCol="0">
            <a:spAutoFit/>
          </a:bodyPr>
          <a:lstStyle/>
          <a:p>
            <a:endParaRPr lang="nl-NL"/>
          </a:p>
        </p:txBody>
      </p:sp>
      <p:sp>
        <p:nvSpPr>
          <p:cNvPr id="14" name="Tekstvak 13">
            <a:extLst>
              <a:ext uri="{FF2B5EF4-FFF2-40B4-BE49-F238E27FC236}">
                <a16:creationId xmlns:a16="http://schemas.microsoft.com/office/drawing/2014/main" id="{FA0C7718-3F15-4861-8DD0-3FD6FE7E5928}"/>
              </a:ext>
            </a:extLst>
          </p:cNvPr>
          <p:cNvSpPr txBox="1"/>
          <p:nvPr userDrawn="1"/>
        </p:nvSpPr>
        <p:spPr>
          <a:xfrm>
            <a:off x="0" y="0"/>
            <a:ext cx="712519" cy="6858000"/>
          </a:xfrm>
          <a:prstGeom prst="rect">
            <a:avLst/>
          </a:prstGeom>
          <a:solidFill>
            <a:schemeClr val="tx1"/>
          </a:solidFill>
        </p:spPr>
        <p:txBody>
          <a:bodyPr wrap="square" rtlCol="0">
            <a:spAutoFit/>
          </a:bodyPr>
          <a:lstStyle/>
          <a:p>
            <a:endParaRPr lang="nl-NL"/>
          </a:p>
        </p:txBody>
      </p:sp>
      <p:pic>
        <p:nvPicPr>
          <p:cNvPr id="30" name="Afbeelding 29" descr="Afbeelding met vervagen&#10;&#10;Automatisch gegenereerde beschrijving">
            <a:extLst>
              <a:ext uri="{FF2B5EF4-FFF2-40B4-BE49-F238E27FC236}">
                <a16:creationId xmlns:a16="http://schemas.microsoft.com/office/drawing/2014/main" id="{2CAE6AC2-2885-4ECA-B1F1-35955A74523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392236" y="1887811"/>
            <a:ext cx="3275861" cy="3967134"/>
          </a:xfrm>
          <a:prstGeom prst="rect">
            <a:avLst/>
          </a:prstGeom>
        </p:spPr>
      </p:pic>
      <p:pic>
        <p:nvPicPr>
          <p:cNvPr id="17" name="Afbeelding 16">
            <a:extLst>
              <a:ext uri="{FF2B5EF4-FFF2-40B4-BE49-F238E27FC236}">
                <a16:creationId xmlns:a16="http://schemas.microsoft.com/office/drawing/2014/main" id="{A87CA772-C235-4A41-B5F5-256B743464B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104006" y="5100935"/>
            <a:ext cx="1628183" cy="588698"/>
          </a:xfrm>
          <a:prstGeom prst="rect">
            <a:avLst/>
          </a:prstGeom>
        </p:spPr>
      </p:pic>
      <p:sp>
        <p:nvSpPr>
          <p:cNvPr id="23" name="Tijdelijke aanduiding voor tekst 2">
            <a:extLst>
              <a:ext uri="{FF2B5EF4-FFF2-40B4-BE49-F238E27FC236}">
                <a16:creationId xmlns:a16="http://schemas.microsoft.com/office/drawing/2014/main" id="{033BE039-121F-423D-9389-D71BD518C7E7}"/>
              </a:ext>
            </a:extLst>
          </p:cNvPr>
          <p:cNvSpPr>
            <a:spLocks noGrp="1"/>
          </p:cNvSpPr>
          <p:nvPr>
            <p:ph idx="1"/>
          </p:nvPr>
        </p:nvSpPr>
        <p:spPr>
          <a:xfrm>
            <a:off x="1420598" y="1825625"/>
            <a:ext cx="4928261" cy="4351338"/>
          </a:xfrm>
          <a:prstGeom prst="rect">
            <a:avLst/>
          </a:prstGeom>
        </p:spPr>
        <p:txBody>
          <a:bodyPr vert="horz" lIns="91440" tIns="45720" rIns="91440" bIns="45720" rtlCol="0">
            <a:normAutofit/>
          </a:bodyPr>
          <a:lstStyle>
            <a:lvl1pPr marL="0" indent="0">
              <a:buFont typeface="Arial" panose="020B0604020202020204" pitchFamily="34" charset="0"/>
              <a:buNone/>
              <a:defRPr>
                <a:latin typeface="Montserrat Medium" panose="00000600000000000000" pitchFamily="2" charset="0"/>
              </a:defRPr>
            </a:lvl1pPr>
            <a:lvl2pPr marL="742950" indent="-285750">
              <a:buFont typeface="Arial" panose="020B0604020202020204" pitchFamily="34" charset="0"/>
              <a:buChar char="•"/>
              <a:defRPr>
                <a:latin typeface="Montserrat Light" panose="00000400000000000000" pitchFamily="2" charset="0"/>
              </a:defRPr>
            </a:lvl2pPr>
            <a:lvl3pPr marL="1200150" indent="-285750">
              <a:buFont typeface="Arial" panose="020B0604020202020204" pitchFamily="34" charset="0"/>
              <a:buChar char="•"/>
              <a:defRPr>
                <a:latin typeface="Montserrat Light" panose="00000400000000000000" pitchFamily="2" charset="0"/>
              </a:defRPr>
            </a:lvl3pPr>
            <a:lvl4pPr marL="1657350" indent="-285750">
              <a:buFont typeface="Arial" panose="020B0604020202020204" pitchFamily="34" charset="0"/>
              <a:buChar char="•"/>
              <a:defRPr>
                <a:latin typeface="Montserrat Light" panose="00000400000000000000" pitchFamily="2" charset="0"/>
              </a:defRPr>
            </a:lvl4pPr>
            <a:lvl5pPr marL="2114550" indent="-285750">
              <a:buFont typeface="Arial" panose="020B0604020202020204" pitchFamily="34" charset="0"/>
              <a:buChar char="•"/>
              <a:defRPr>
                <a:latin typeface="Montserrat Light" panose="00000400000000000000" pitchFamily="2"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4" name="Tijdelijke aanduiding voor datum 3">
            <a:extLst>
              <a:ext uri="{FF2B5EF4-FFF2-40B4-BE49-F238E27FC236}">
                <a16:creationId xmlns:a16="http://schemas.microsoft.com/office/drawing/2014/main" id="{F77AF7CC-EA21-44EE-BB67-454B85429080}"/>
              </a:ext>
            </a:extLst>
          </p:cNvPr>
          <p:cNvSpPr>
            <a:spLocks noGrp="1"/>
          </p:cNvSpPr>
          <p:nvPr>
            <p:ph type="dt" sz="half" idx="2"/>
          </p:nvPr>
        </p:nvSpPr>
        <p:spPr>
          <a:xfrm>
            <a:off x="1420598" y="6356350"/>
            <a:ext cx="1455718"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ontserrat Medium" panose="00000600000000000000" pitchFamily="2" charset="0"/>
              </a:defRPr>
            </a:lvl1pPr>
          </a:lstStyle>
          <a:p>
            <a:fld id="{D72B1807-985F-49BA-91CD-73EC6B6232B4}" type="datetimeFigureOut">
              <a:rPr lang="nl-NL" smtClean="0"/>
              <a:pPr/>
              <a:t>7-2-2024</a:t>
            </a:fld>
            <a:endParaRPr lang="nl-NL"/>
          </a:p>
        </p:txBody>
      </p:sp>
      <p:sp>
        <p:nvSpPr>
          <p:cNvPr id="25" name="Tijdelijke aanduiding voor voettekst 4">
            <a:extLst>
              <a:ext uri="{FF2B5EF4-FFF2-40B4-BE49-F238E27FC236}">
                <a16:creationId xmlns:a16="http://schemas.microsoft.com/office/drawing/2014/main" id="{D95E7BD3-DEBA-4E72-AEDC-E32CE45E06DD}"/>
              </a:ext>
            </a:extLst>
          </p:cNvPr>
          <p:cNvSpPr>
            <a:spLocks noGrp="1"/>
          </p:cNvSpPr>
          <p:nvPr>
            <p:ph type="ftr" sz="quarter" idx="3"/>
          </p:nvPr>
        </p:nvSpPr>
        <p:spPr>
          <a:xfrm>
            <a:off x="3333516" y="6356350"/>
            <a:ext cx="4114800" cy="365125"/>
          </a:xfrm>
          <a:prstGeom prst="rect">
            <a:avLst/>
          </a:prstGeom>
        </p:spPr>
        <p:txBody>
          <a:bodyPr vert="horz" lIns="91440" tIns="45720" rIns="91440" bIns="45720" rtlCol="0" anchor="ctr"/>
          <a:lstStyle>
            <a:lvl1pPr algn="ctr">
              <a:defRPr sz="1200">
                <a:solidFill>
                  <a:schemeClr val="tx1">
                    <a:lumMod val="65000"/>
                    <a:lumOff val="35000"/>
                  </a:schemeClr>
                </a:solidFill>
                <a:latin typeface="Montserrat Medium" panose="00000600000000000000" pitchFamily="2" charset="0"/>
              </a:defRPr>
            </a:lvl1pPr>
          </a:lstStyle>
          <a:p>
            <a:r>
              <a:rPr lang="nl-NL"/>
              <a:t>MOTION Beweeg College</a:t>
            </a:r>
          </a:p>
        </p:txBody>
      </p:sp>
      <p:sp>
        <p:nvSpPr>
          <p:cNvPr id="26" name="Tijdelijke aanduiding voor dianummer 5">
            <a:extLst>
              <a:ext uri="{FF2B5EF4-FFF2-40B4-BE49-F238E27FC236}">
                <a16:creationId xmlns:a16="http://schemas.microsoft.com/office/drawing/2014/main" id="{44F53025-521D-43F9-A6D4-E32C45A99339}"/>
              </a:ext>
            </a:extLst>
          </p:cNvPr>
          <p:cNvSpPr>
            <a:spLocks noGrp="1"/>
          </p:cNvSpPr>
          <p:nvPr>
            <p:ph type="sldNum" sz="quarter" idx="4"/>
          </p:nvPr>
        </p:nvSpPr>
        <p:spPr>
          <a:xfrm>
            <a:off x="7905516" y="6356350"/>
            <a:ext cx="2743200" cy="365125"/>
          </a:xfrm>
          <a:prstGeom prst="rect">
            <a:avLst/>
          </a:prstGeom>
        </p:spPr>
        <p:txBody>
          <a:bodyPr vert="horz" lIns="91440" tIns="45720" rIns="91440" bIns="45720" rtlCol="0" anchor="ctr"/>
          <a:lstStyle>
            <a:lvl1pPr algn="r">
              <a:defRPr sz="1200">
                <a:solidFill>
                  <a:schemeClr val="tx1">
                    <a:lumMod val="65000"/>
                    <a:lumOff val="35000"/>
                  </a:schemeClr>
                </a:solidFill>
                <a:latin typeface="Montserrat Medium" panose="00000600000000000000" pitchFamily="2" charset="0"/>
              </a:defRPr>
            </a:lvl1pPr>
          </a:lstStyle>
          <a:p>
            <a:fld id="{685FDB49-EC5B-4AB4-9075-39C0B551D03D}" type="slidenum">
              <a:rPr lang="nl-NL" smtClean="0"/>
              <a:pPr/>
              <a:t>‹nr.›</a:t>
            </a:fld>
            <a:endParaRPr lang="nl-NL"/>
          </a:p>
        </p:txBody>
      </p:sp>
      <p:sp>
        <p:nvSpPr>
          <p:cNvPr id="27" name="Tijdelijke aanduiding voor titel 1">
            <a:extLst>
              <a:ext uri="{FF2B5EF4-FFF2-40B4-BE49-F238E27FC236}">
                <a16:creationId xmlns:a16="http://schemas.microsoft.com/office/drawing/2014/main" id="{55422BEB-02B0-425A-8FFD-0565354C69E1}"/>
              </a:ext>
            </a:extLst>
          </p:cNvPr>
          <p:cNvSpPr>
            <a:spLocks noGrp="1"/>
          </p:cNvSpPr>
          <p:nvPr>
            <p:ph type="title" hasCustomPrompt="1"/>
          </p:nvPr>
        </p:nvSpPr>
        <p:spPr>
          <a:xfrm rot="21302106">
            <a:off x="933722" y="365125"/>
            <a:ext cx="9804143" cy="1325563"/>
          </a:xfrm>
          <a:prstGeom prst="rect">
            <a:avLst/>
          </a:prstGeom>
        </p:spPr>
        <p:txBody>
          <a:bodyPr vert="horz" lIns="91440" tIns="45720" rIns="91440" bIns="45720" rtlCol="0" anchor="ctr">
            <a:normAutofit/>
          </a:bodyPr>
          <a:lstStyle>
            <a:lvl1pPr>
              <a:defRPr>
                <a:latin typeface="Montserrat SemiBold" panose="020B0604020202020204" pitchFamily="2" charset="0"/>
              </a:defRPr>
            </a:lvl1pPr>
          </a:lstStyle>
          <a:p>
            <a:r>
              <a:rPr lang="nl-NL"/>
              <a:t>KLIK OM STIJL TE BEWERKEN</a:t>
            </a:r>
          </a:p>
        </p:txBody>
      </p:sp>
    </p:spTree>
    <p:extLst>
      <p:ext uri="{BB962C8B-B14F-4D97-AF65-F5344CB8AC3E}">
        <p14:creationId xmlns:p14="http://schemas.microsoft.com/office/powerpoint/2010/main" val="2274381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fbeelding met bijschrift">
    <p:bg>
      <p:bgPr>
        <a:solidFill>
          <a:schemeClr val="tx1"/>
        </a:solidFill>
        <a:effectLst/>
      </p:bgPr>
    </p:bg>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5E8F0B3B-A760-4F77-A815-13D7AFF2563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245624" y="0"/>
            <a:ext cx="9700752" cy="6858000"/>
          </a:xfrm>
          <a:prstGeom prst="rect">
            <a:avLst/>
          </a:prstGeom>
        </p:spPr>
      </p:pic>
      <p:sp>
        <p:nvSpPr>
          <p:cNvPr id="10" name="Tekstvak 9">
            <a:extLst>
              <a:ext uri="{FF2B5EF4-FFF2-40B4-BE49-F238E27FC236}">
                <a16:creationId xmlns:a16="http://schemas.microsoft.com/office/drawing/2014/main" id="{55518A49-DC85-417E-9F68-5D4B2E50D794}"/>
              </a:ext>
            </a:extLst>
          </p:cNvPr>
          <p:cNvSpPr txBox="1"/>
          <p:nvPr userDrawn="1"/>
        </p:nvSpPr>
        <p:spPr>
          <a:xfrm>
            <a:off x="2303813" y="5605153"/>
            <a:ext cx="6852062" cy="646331"/>
          </a:xfrm>
          <a:prstGeom prst="rect">
            <a:avLst/>
          </a:prstGeom>
          <a:noFill/>
        </p:spPr>
        <p:txBody>
          <a:bodyPr wrap="square" rtlCol="0">
            <a:spAutoFit/>
          </a:bodyPr>
          <a:lstStyle/>
          <a:p>
            <a:r>
              <a:rPr lang="nl-NL">
                <a:solidFill>
                  <a:schemeClr val="bg1"/>
                </a:solidFill>
                <a:latin typeface="Montserrat Medium" panose="00000600000000000000" pitchFamily="2" charset="0"/>
              </a:rPr>
              <a:t>Datum: 	17</a:t>
            </a:r>
            <a:r>
              <a:rPr lang="nl-NL" baseline="0">
                <a:solidFill>
                  <a:schemeClr val="bg1"/>
                </a:solidFill>
                <a:latin typeface="Montserrat Medium" panose="00000600000000000000" pitchFamily="2" charset="0"/>
              </a:rPr>
              <a:t> november 2021</a:t>
            </a:r>
            <a:r>
              <a:rPr lang="nl-NL">
                <a:solidFill>
                  <a:schemeClr val="bg1"/>
                </a:solidFill>
                <a:latin typeface="Montserrat Medium" panose="00000600000000000000" pitchFamily="2" charset="0"/>
              </a:rPr>
              <a:t> </a:t>
            </a:r>
          </a:p>
          <a:p>
            <a:endParaRPr lang="nl-NL">
              <a:solidFill>
                <a:schemeClr val="bg1"/>
              </a:solidFill>
              <a:latin typeface="Montserrat Medium" panose="00000600000000000000" pitchFamily="2" charset="0"/>
            </a:endParaRPr>
          </a:p>
        </p:txBody>
      </p:sp>
    </p:spTree>
    <p:extLst>
      <p:ext uri="{BB962C8B-B14F-4D97-AF65-F5344CB8AC3E}">
        <p14:creationId xmlns:p14="http://schemas.microsoft.com/office/powerpoint/2010/main" val="863666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bg>
      <p:bgPr>
        <a:solidFill>
          <a:srgbClr val="000000"/>
        </a:solidFill>
        <a:effectLst/>
      </p:bgPr>
    </p:bg>
    <p:spTree>
      <p:nvGrpSpPr>
        <p:cNvPr id="1" name=""/>
        <p:cNvGrpSpPr/>
        <p:nvPr/>
      </p:nvGrpSpPr>
      <p:grpSpPr>
        <a:xfrm>
          <a:off x="0" y="0"/>
          <a:ext cx="0" cy="0"/>
          <a:chOff x="0" y="0"/>
          <a:chExt cx="0" cy="0"/>
        </a:xfrm>
      </p:grpSpPr>
      <p:pic>
        <p:nvPicPr>
          <p:cNvPr id="8" name="Afbeelding 7" descr="Afbeelding met tekst&#10;&#10;Automatisch gegenereerde beschrijving">
            <a:extLst>
              <a:ext uri="{FF2B5EF4-FFF2-40B4-BE49-F238E27FC236}">
                <a16:creationId xmlns:a16="http://schemas.microsoft.com/office/drawing/2014/main" id="{2DABD84E-3164-465D-BBF3-2B103B1FE6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7200"/>
            <a:ext cx="12192000" cy="6400800"/>
          </a:xfrm>
          <a:prstGeom prst="rect">
            <a:avLst/>
          </a:prstGeom>
        </p:spPr>
      </p:pic>
    </p:spTree>
    <p:extLst>
      <p:ext uri="{BB962C8B-B14F-4D97-AF65-F5344CB8AC3E}">
        <p14:creationId xmlns:p14="http://schemas.microsoft.com/office/powerpoint/2010/main" val="12072489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Afbeelding met bijschrift">
    <p:bg>
      <p:bgPr>
        <a:solidFill>
          <a:schemeClr val="tx1"/>
        </a:solidFill>
        <a:effectLst/>
      </p:bgPr>
    </p:bg>
    <p:spTree>
      <p:nvGrpSpPr>
        <p:cNvPr id="1" name=""/>
        <p:cNvGrpSpPr/>
        <p:nvPr/>
      </p:nvGrpSpPr>
      <p:grpSpPr>
        <a:xfrm>
          <a:off x="0" y="0"/>
          <a:ext cx="0" cy="0"/>
          <a:chOff x="0" y="0"/>
          <a:chExt cx="0" cy="0"/>
        </a:xfrm>
      </p:grpSpPr>
      <p:pic>
        <p:nvPicPr>
          <p:cNvPr id="5" name="Afbeelding 4" descr="Afbeelding met tekst&#10;&#10;Automatisch gegenereerde beschrijving">
            <a:extLst>
              <a:ext uri="{FF2B5EF4-FFF2-40B4-BE49-F238E27FC236}">
                <a16:creationId xmlns:a16="http://schemas.microsoft.com/office/drawing/2014/main" id="{F0C3C896-5A77-4DB9-8620-EF751425D77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968295" y="296035"/>
            <a:ext cx="8583392" cy="6068076"/>
          </a:xfrm>
          <a:prstGeom prst="rect">
            <a:avLst/>
          </a:prstGeom>
        </p:spPr>
      </p:pic>
      <p:pic>
        <p:nvPicPr>
          <p:cNvPr id="8" name="Afbeelding 7">
            <a:extLst>
              <a:ext uri="{FF2B5EF4-FFF2-40B4-BE49-F238E27FC236}">
                <a16:creationId xmlns:a16="http://schemas.microsoft.com/office/drawing/2014/main" id="{A5DCD468-7684-4FBC-92AA-F2AB8DBE399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104006" y="5870975"/>
            <a:ext cx="1628183" cy="588698"/>
          </a:xfrm>
          <a:prstGeom prst="rect">
            <a:avLst/>
          </a:prstGeom>
        </p:spPr>
      </p:pic>
    </p:spTree>
    <p:extLst>
      <p:ext uri="{BB962C8B-B14F-4D97-AF65-F5344CB8AC3E}">
        <p14:creationId xmlns:p14="http://schemas.microsoft.com/office/powerpoint/2010/main" val="35383294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3196AC-9A1F-4178-AE47-D7D61A4E7189}"/>
              </a:ext>
            </a:extLst>
          </p:cNvPr>
          <p:cNvSpPr>
            <a:spLocks noGrp="1"/>
          </p:cNvSpPr>
          <p:nvPr>
            <p:ph type="title"/>
          </p:nvPr>
        </p:nvSpPr>
        <p:spPr>
          <a:xfrm>
            <a:off x="2125682" y="365125"/>
            <a:ext cx="9228117" cy="1325563"/>
          </a:xfrm>
          <a:prstGeom prst="rect">
            <a:avLst/>
          </a:prstGeom>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569FCC1A-28BE-4A66-A55A-871FC93B03E3}"/>
              </a:ext>
            </a:extLst>
          </p:cNvPr>
          <p:cNvSpPr>
            <a:spLocks noGrp="1"/>
          </p:cNvSpPr>
          <p:nvPr>
            <p:ph type="body" orient="vert" idx="1"/>
          </p:nvPr>
        </p:nvSpPr>
        <p:spPr>
          <a:xfrm>
            <a:off x="2125682" y="1825625"/>
            <a:ext cx="9228118" cy="4351338"/>
          </a:xfrm>
          <a:prstGeom prst="rect">
            <a:avLst/>
          </a:prstGeo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83FD752-D2BF-462A-81C9-FE54CAEEE4EC}"/>
              </a:ext>
            </a:extLst>
          </p:cNvPr>
          <p:cNvSpPr>
            <a:spLocks noGrp="1"/>
          </p:cNvSpPr>
          <p:nvPr>
            <p:ph type="dt" sz="half" idx="10"/>
          </p:nvPr>
        </p:nvSpPr>
        <p:spPr>
          <a:xfrm>
            <a:off x="838200" y="6356350"/>
            <a:ext cx="2743200" cy="365125"/>
          </a:xfrm>
          <a:prstGeom prst="rect">
            <a:avLst/>
          </a:prstGeom>
        </p:spPr>
        <p:txBody>
          <a:bodyPr/>
          <a:lstStyle/>
          <a:p>
            <a:fld id="{D72B1807-985F-49BA-91CD-73EC6B6232B4}" type="datetimeFigureOut">
              <a:rPr lang="nl-NL" smtClean="0"/>
              <a:t>7-2-2024</a:t>
            </a:fld>
            <a:endParaRPr lang="nl-NL"/>
          </a:p>
        </p:txBody>
      </p:sp>
      <p:sp>
        <p:nvSpPr>
          <p:cNvPr id="5" name="Tijdelijke aanduiding voor voettekst 4">
            <a:extLst>
              <a:ext uri="{FF2B5EF4-FFF2-40B4-BE49-F238E27FC236}">
                <a16:creationId xmlns:a16="http://schemas.microsoft.com/office/drawing/2014/main" id="{5A022D90-8EB8-4445-9E67-69F54BA0680B}"/>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4ACE8D41-B78A-41AE-B7C5-6FFE5DB5A7A1}"/>
              </a:ext>
            </a:extLst>
          </p:cNvPr>
          <p:cNvSpPr>
            <a:spLocks noGrp="1"/>
          </p:cNvSpPr>
          <p:nvPr>
            <p:ph type="sldNum" sz="quarter" idx="12"/>
          </p:nvPr>
        </p:nvSpPr>
        <p:spPr>
          <a:xfrm>
            <a:off x="8610600" y="6356350"/>
            <a:ext cx="2743200" cy="365125"/>
          </a:xfrm>
          <a:prstGeom prst="rect">
            <a:avLst/>
          </a:prstGeom>
        </p:spPr>
        <p:txBody>
          <a:bodyPr/>
          <a:lstStyle/>
          <a:p>
            <a:fld id="{685FDB49-EC5B-4AB4-9075-39C0B551D03D}" type="slidenum">
              <a:rPr lang="nl-NL" smtClean="0"/>
              <a:t>‹nr.›</a:t>
            </a:fld>
            <a:endParaRPr lang="nl-NL"/>
          </a:p>
        </p:txBody>
      </p:sp>
    </p:spTree>
    <p:extLst>
      <p:ext uri="{BB962C8B-B14F-4D97-AF65-F5344CB8AC3E}">
        <p14:creationId xmlns:p14="http://schemas.microsoft.com/office/powerpoint/2010/main" val="23938123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268A0824-A483-4CB4-910A-EA00DFCF7172}"/>
              </a:ext>
            </a:extLst>
          </p:cNvPr>
          <p:cNvSpPr>
            <a:spLocks noGrp="1"/>
          </p:cNvSpPr>
          <p:nvPr>
            <p:ph type="title" orient="vert"/>
          </p:nvPr>
        </p:nvSpPr>
        <p:spPr>
          <a:xfrm>
            <a:off x="8724900" y="365125"/>
            <a:ext cx="2628900" cy="5811838"/>
          </a:xfrm>
          <a:prstGeom prst="rect">
            <a:avLst/>
          </a:prstGeo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351CA136-EAF7-4234-9EB6-611D7FEAB0C2}"/>
              </a:ext>
            </a:extLst>
          </p:cNvPr>
          <p:cNvSpPr>
            <a:spLocks noGrp="1"/>
          </p:cNvSpPr>
          <p:nvPr>
            <p:ph type="body" orient="vert" idx="1"/>
          </p:nvPr>
        </p:nvSpPr>
        <p:spPr>
          <a:xfrm>
            <a:off x="838200" y="365125"/>
            <a:ext cx="7734300" cy="5811838"/>
          </a:xfrm>
          <a:prstGeom prst="rect">
            <a:avLst/>
          </a:prstGeo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597CCDE-0EFC-414C-8D2A-1F0E69262272}"/>
              </a:ext>
            </a:extLst>
          </p:cNvPr>
          <p:cNvSpPr>
            <a:spLocks noGrp="1"/>
          </p:cNvSpPr>
          <p:nvPr>
            <p:ph type="dt" sz="half" idx="10"/>
          </p:nvPr>
        </p:nvSpPr>
        <p:spPr>
          <a:xfrm>
            <a:off x="838200" y="6356350"/>
            <a:ext cx="2743200" cy="365125"/>
          </a:xfrm>
          <a:prstGeom prst="rect">
            <a:avLst/>
          </a:prstGeom>
        </p:spPr>
        <p:txBody>
          <a:bodyPr/>
          <a:lstStyle/>
          <a:p>
            <a:fld id="{D72B1807-985F-49BA-91CD-73EC6B6232B4}" type="datetimeFigureOut">
              <a:rPr lang="nl-NL" smtClean="0"/>
              <a:t>7-2-2024</a:t>
            </a:fld>
            <a:endParaRPr lang="nl-NL"/>
          </a:p>
        </p:txBody>
      </p:sp>
      <p:sp>
        <p:nvSpPr>
          <p:cNvPr id="5" name="Tijdelijke aanduiding voor voettekst 4">
            <a:extLst>
              <a:ext uri="{FF2B5EF4-FFF2-40B4-BE49-F238E27FC236}">
                <a16:creationId xmlns:a16="http://schemas.microsoft.com/office/drawing/2014/main" id="{95331A1A-E2DB-47B1-A198-F6B9AAE3508D}"/>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26465924-E25D-4501-9D73-49AA195D2C78}"/>
              </a:ext>
            </a:extLst>
          </p:cNvPr>
          <p:cNvSpPr>
            <a:spLocks noGrp="1"/>
          </p:cNvSpPr>
          <p:nvPr>
            <p:ph type="sldNum" sz="quarter" idx="12"/>
          </p:nvPr>
        </p:nvSpPr>
        <p:spPr>
          <a:xfrm>
            <a:off x="8610600" y="6356350"/>
            <a:ext cx="2743200" cy="365125"/>
          </a:xfrm>
          <a:prstGeom prst="rect">
            <a:avLst/>
          </a:prstGeom>
        </p:spPr>
        <p:txBody>
          <a:bodyPr/>
          <a:lstStyle/>
          <a:p>
            <a:fld id="{685FDB49-EC5B-4AB4-9075-39C0B551D03D}" type="slidenum">
              <a:rPr lang="nl-NL" smtClean="0"/>
              <a:t>‹nr.›</a:t>
            </a:fld>
            <a:endParaRPr lang="nl-NL"/>
          </a:p>
        </p:txBody>
      </p:sp>
    </p:spTree>
    <p:extLst>
      <p:ext uri="{BB962C8B-B14F-4D97-AF65-F5344CB8AC3E}">
        <p14:creationId xmlns:p14="http://schemas.microsoft.com/office/powerpoint/2010/main" val="2195743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3F43D4-B346-4CD3-A64E-437349DBF8EE}"/>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FEC3160C-E107-4F37-B153-D9F2B776E9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1B6DC94B-36F6-43A6-9F2F-E45A2CBFD1F7}"/>
              </a:ext>
            </a:extLst>
          </p:cNvPr>
          <p:cNvSpPr>
            <a:spLocks noGrp="1"/>
          </p:cNvSpPr>
          <p:nvPr>
            <p:ph type="dt" sz="half" idx="10"/>
          </p:nvPr>
        </p:nvSpPr>
        <p:spPr/>
        <p:txBody>
          <a:bodyPr/>
          <a:lstStyle/>
          <a:p>
            <a:fld id="{07ACA1F3-7D2B-4051-AD19-76E1F11AC7E1}" type="datetimeFigureOut">
              <a:rPr lang="nl-NL" smtClean="0"/>
              <a:t>7-2-2024</a:t>
            </a:fld>
            <a:endParaRPr lang="nl-NL"/>
          </a:p>
        </p:txBody>
      </p:sp>
      <p:sp>
        <p:nvSpPr>
          <p:cNvPr id="5" name="Tijdelijke aanduiding voor voettekst 4">
            <a:extLst>
              <a:ext uri="{FF2B5EF4-FFF2-40B4-BE49-F238E27FC236}">
                <a16:creationId xmlns:a16="http://schemas.microsoft.com/office/drawing/2014/main" id="{0051E6A2-5758-4A37-841D-68B53E08ECD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9AB10CD-6D8B-4746-A534-6F21D2C47CFE}"/>
              </a:ext>
            </a:extLst>
          </p:cNvPr>
          <p:cNvSpPr>
            <a:spLocks noGrp="1"/>
          </p:cNvSpPr>
          <p:nvPr>
            <p:ph type="sldNum" sz="quarter" idx="12"/>
          </p:nvPr>
        </p:nvSpPr>
        <p:spPr/>
        <p:txBody>
          <a:bodyPr/>
          <a:lstStyle/>
          <a:p>
            <a:fld id="{4AF8064D-AFC3-40E6-8A08-FA4FCAA62A5E}" type="slidenum">
              <a:rPr lang="nl-NL" smtClean="0"/>
              <a:t>‹nr.›</a:t>
            </a:fld>
            <a:endParaRPr lang="nl-NL"/>
          </a:p>
        </p:txBody>
      </p:sp>
    </p:spTree>
    <p:extLst>
      <p:ext uri="{BB962C8B-B14F-4D97-AF65-F5344CB8AC3E}">
        <p14:creationId xmlns:p14="http://schemas.microsoft.com/office/powerpoint/2010/main" val="13071267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1B4EE4-FA86-424B-AA9C-256BDE41D53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2907ADD-8703-4664-9F68-FB35A1D0AEEE}"/>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CF1AC70-D0F0-4D00-AA59-86AD604E7351}"/>
              </a:ext>
            </a:extLst>
          </p:cNvPr>
          <p:cNvSpPr>
            <a:spLocks noGrp="1"/>
          </p:cNvSpPr>
          <p:nvPr>
            <p:ph type="dt" sz="half" idx="10"/>
          </p:nvPr>
        </p:nvSpPr>
        <p:spPr/>
        <p:txBody>
          <a:bodyPr/>
          <a:lstStyle/>
          <a:p>
            <a:fld id="{07ACA1F3-7D2B-4051-AD19-76E1F11AC7E1}" type="datetimeFigureOut">
              <a:rPr lang="nl-NL" smtClean="0"/>
              <a:t>7-2-2024</a:t>
            </a:fld>
            <a:endParaRPr lang="nl-NL"/>
          </a:p>
        </p:txBody>
      </p:sp>
      <p:sp>
        <p:nvSpPr>
          <p:cNvPr id="5" name="Tijdelijke aanduiding voor voettekst 4">
            <a:extLst>
              <a:ext uri="{FF2B5EF4-FFF2-40B4-BE49-F238E27FC236}">
                <a16:creationId xmlns:a16="http://schemas.microsoft.com/office/drawing/2014/main" id="{C0E44630-A3A5-4848-BA62-7BC157C6591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3CE00F0-859E-4AD4-A4DB-57D013018760}"/>
              </a:ext>
            </a:extLst>
          </p:cNvPr>
          <p:cNvSpPr>
            <a:spLocks noGrp="1"/>
          </p:cNvSpPr>
          <p:nvPr>
            <p:ph type="sldNum" sz="quarter" idx="12"/>
          </p:nvPr>
        </p:nvSpPr>
        <p:spPr/>
        <p:txBody>
          <a:bodyPr/>
          <a:lstStyle/>
          <a:p>
            <a:fld id="{4AF8064D-AFC3-40E6-8A08-FA4FCAA62A5E}" type="slidenum">
              <a:rPr lang="nl-NL" smtClean="0"/>
              <a:t>‹nr.›</a:t>
            </a:fld>
            <a:endParaRPr lang="nl-NL"/>
          </a:p>
        </p:txBody>
      </p:sp>
    </p:spTree>
    <p:extLst>
      <p:ext uri="{BB962C8B-B14F-4D97-AF65-F5344CB8AC3E}">
        <p14:creationId xmlns:p14="http://schemas.microsoft.com/office/powerpoint/2010/main" val="1504232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DD84DE-70A3-483D-9560-1D7BFA5F07DB}"/>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E7BCC7F8-C8AF-47AD-B6CE-ABE30175A4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0BA43D2F-7A0E-41EA-BE2A-74DE9AD73A8A}"/>
              </a:ext>
            </a:extLst>
          </p:cNvPr>
          <p:cNvSpPr>
            <a:spLocks noGrp="1"/>
          </p:cNvSpPr>
          <p:nvPr>
            <p:ph type="dt" sz="half" idx="10"/>
          </p:nvPr>
        </p:nvSpPr>
        <p:spPr/>
        <p:txBody>
          <a:bodyPr/>
          <a:lstStyle/>
          <a:p>
            <a:fld id="{07ACA1F3-7D2B-4051-AD19-76E1F11AC7E1}" type="datetimeFigureOut">
              <a:rPr lang="nl-NL" smtClean="0"/>
              <a:t>7-2-2024</a:t>
            </a:fld>
            <a:endParaRPr lang="nl-NL"/>
          </a:p>
        </p:txBody>
      </p:sp>
      <p:sp>
        <p:nvSpPr>
          <p:cNvPr id="5" name="Tijdelijke aanduiding voor voettekst 4">
            <a:extLst>
              <a:ext uri="{FF2B5EF4-FFF2-40B4-BE49-F238E27FC236}">
                <a16:creationId xmlns:a16="http://schemas.microsoft.com/office/drawing/2014/main" id="{78E6B957-ABB2-48A7-BE40-8B176FDA1F7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87590D1-62AF-46AD-B9B1-1D7032458E61}"/>
              </a:ext>
            </a:extLst>
          </p:cNvPr>
          <p:cNvSpPr>
            <a:spLocks noGrp="1"/>
          </p:cNvSpPr>
          <p:nvPr>
            <p:ph type="sldNum" sz="quarter" idx="12"/>
          </p:nvPr>
        </p:nvSpPr>
        <p:spPr/>
        <p:txBody>
          <a:bodyPr/>
          <a:lstStyle/>
          <a:p>
            <a:fld id="{4AF8064D-AFC3-40E6-8A08-FA4FCAA62A5E}" type="slidenum">
              <a:rPr lang="nl-NL" smtClean="0"/>
              <a:t>‹nr.›</a:t>
            </a:fld>
            <a:endParaRPr lang="nl-NL"/>
          </a:p>
        </p:txBody>
      </p:sp>
    </p:spTree>
    <p:extLst>
      <p:ext uri="{BB962C8B-B14F-4D97-AF65-F5344CB8AC3E}">
        <p14:creationId xmlns:p14="http://schemas.microsoft.com/office/powerpoint/2010/main" val="12499966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01BAAA-C328-4B04-A6CF-B58D0A71DB6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2487272-CEB5-4393-BDBA-E46B2BFD0321}"/>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D27F7AF5-92C7-47CF-A30C-20EA131E2E5D}"/>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F4D3F7B-8BDA-4622-8288-565DCC147841}"/>
              </a:ext>
            </a:extLst>
          </p:cNvPr>
          <p:cNvSpPr>
            <a:spLocks noGrp="1"/>
          </p:cNvSpPr>
          <p:nvPr>
            <p:ph type="dt" sz="half" idx="10"/>
          </p:nvPr>
        </p:nvSpPr>
        <p:spPr/>
        <p:txBody>
          <a:bodyPr/>
          <a:lstStyle/>
          <a:p>
            <a:fld id="{07ACA1F3-7D2B-4051-AD19-76E1F11AC7E1}" type="datetimeFigureOut">
              <a:rPr lang="nl-NL" smtClean="0"/>
              <a:t>7-2-2024</a:t>
            </a:fld>
            <a:endParaRPr lang="nl-NL"/>
          </a:p>
        </p:txBody>
      </p:sp>
      <p:sp>
        <p:nvSpPr>
          <p:cNvPr id="6" name="Tijdelijke aanduiding voor voettekst 5">
            <a:extLst>
              <a:ext uri="{FF2B5EF4-FFF2-40B4-BE49-F238E27FC236}">
                <a16:creationId xmlns:a16="http://schemas.microsoft.com/office/drawing/2014/main" id="{98D95446-159F-411B-AE25-C1318A1E90E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6EBAA3D-8BDD-4E3D-ACFF-33483345EC02}"/>
              </a:ext>
            </a:extLst>
          </p:cNvPr>
          <p:cNvSpPr>
            <a:spLocks noGrp="1"/>
          </p:cNvSpPr>
          <p:nvPr>
            <p:ph type="sldNum" sz="quarter" idx="12"/>
          </p:nvPr>
        </p:nvSpPr>
        <p:spPr/>
        <p:txBody>
          <a:bodyPr/>
          <a:lstStyle/>
          <a:p>
            <a:fld id="{4AF8064D-AFC3-40E6-8A08-FA4FCAA62A5E}" type="slidenum">
              <a:rPr lang="nl-NL" smtClean="0"/>
              <a:t>‹nr.›</a:t>
            </a:fld>
            <a:endParaRPr lang="nl-NL"/>
          </a:p>
        </p:txBody>
      </p:sp>
    </p:spTree>
    <p:extLst>
      <p:ext uri="{BB962C8B-B14F-4D97-AF65-F5344CB8AC3E}">
        <p14:creationId xmlns:p14="http://schemas.microsoft.com/office/powerpoint/2010/main" val="2267876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F0F082-9CC3-4974-893B-784E348C8858}"/>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2CB79CF3-1ECB-4169-9621-FB8F01E3B7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7DE6E831-1932-47F7-97A1-EE131F802CBB}"/>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B7375A56-FD34-4615-A737-11CF42DC11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7F8793EB-0CD5-4C6B-818F-47E02646A29D}"/>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9891CEBB-87F5-4100-BB2A-A5260D063F4D}"/>
              </a:ext>
            </a:extLst>
          </p:cNvPr>
          <p:cNvSpPr>
            <a:spLocks noGrp="1"/>
          </p:cNvSpPr>
          <p:nvPr>
            <p:ph type="dt" sz="half" idx="10"/>
          </p:nvPr>
        </p:nvSpPr>
        <p:spPr/>
        <p:txBody>
          <a:bodyPr/>
          <a:lstStyle/>
          <a:p>
            <a:fld id="{07ACA1F3-7D2B-4051-AD19-76E1F11AC7E1}" type="datetimeFigureOut">
              <a:rPr lang="nl-NL" smtClean="0"/>
              <a:t>7-2-2024</a:t>
            </a:fld>
            <a:endParaRPr lang="nl-NL"/>
          </a:p>
        </p:txBody>
      </p:sp>
      <p:sp>
        <p:nvSpPr>
          <p:cNvPr id="8" name="Tijdelijke aanduiding voor voettekst 7">
            <a:extLst>
              <a:ext uri="{FF2B5EF4-FFF2-40B4-BE49-F238E27FC236}">
                <a16:creationId xmlns:a16="http://schemas.microsoft.com/office/drawing/2014/main" id="{ABDAD6EE-37CF-4D80-B28C-B91DAA3D4AF1}"/>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EDA48798-5274-4C29-B6A4-C5ACAD52E3F3}"/>
              </a:ext>
            </a:extLst>
          </p:cNvPr>
          <p:cNvSpPr>
            <a:spLocks noGrp="1"/>
          </p:cNvSpPr>
          <p:nvPr>
            <p:ph type="sldNum" sz="quarter" idx="12"/>
          </p:nvPr>
        </p:nvSpPr>
        <p:spPr/>
        <p:txBody>
          <a:bodyPr/>
          <a:lstStyle/>
          <a:p>
            <a:fld id="{4AF8064D-AFC3-40E6-8A08-FA4FCAA62A5E}" type="slidenum">
              <a:rPr lang="nl-NL" smtClean="0"/>
              <a:t>‹nr.›</a:t>
            </a:fld>
            <a:endParaRPr lang="nl-NL"/>
          </a:p>
        </p:txBody>
      </p:sp>
    </p:spTree>
    <p:extLst>
      <p:ext uri="{BB962C8B-B14F-4D97-AF65-F5344CB8AC3E}">
        <p14:creationId xmlns:p14="http://schemas.microsoft.com/office/powerpoint/2010/main" val="7088528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8CE2FE-C570-416F-AB6D-43B9676528D2}"/>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F3E1B535-BBA3-4189-88A8-BB3750EF755D}"/>
              </a:ext>
            </a:extLst>
          </p:cNvPr>
          <p:cNvSpPr>
            <a:spLocks noGrp="1"/>
          </p:cNvSpPr>
          <p:nvPr>
            <p:ph type="dt" sz="half" idx="10"/>
          </p:nvPr>
        </p:nvSpPr>
        <p:spPr/>
        <p:txBody>
          <a:bodyPr/>
          <a:lstStyle/>
          <a:p>
            <a:fld id="{07ACA1F3-7D2B-4051-AD19-76E1F11AC7E1}" type="datetimeFigureOut">
              <a:rPr lang="nl-NL" smtClean="0"/>
              <a:t>7-2-2024</a:t>
            </a:fld>
            <a:endParaRPr lang="nl-NL"/>
          </a:p>
        </p:txBody>
      </p:sp>
      <p:sp>
        <p:nvSpPr>
          <p:cNvPr id="4" name="Tijdelijke aanduiding voor voettekst 3">
            <a:extLst>
              <a:ext uri="{FF2B5EF4-FFF2-40B4-BE49-F238E27FC236}">
                <a16:creationId xmlns:a16="http://schemas.microsoft.com/office/drawing/2014/main" id="{F47D5870-5CA0-46E7-B724-8C15B6523CC9}"/>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5D849423-3909-49D6-9D4B-A3013F3200DF}"/>
              </a:ext>
            </a:extLst>
          </p:cNvPr>
          <p:cNvSpPr>
            <a:spLocks noGrp="1"/>
          </p:cNvSpPr>
          <p:nvPr>
            <p:ph type="sldNum" sz="quarter" idx="12"/>
          </p:nvPr>
        </p:nvSpPr>
        <p:spPr/>
        <p:txBody>
          <a:bodyPr/>
          <a:lstStyle/>
          <a:p>
            <a:fld id="{4AF8064D-AFC3-40E6-8A08-FA4FCAA62A5E}" type="slidenum">
              <a:rPr lang="nl-NL" smtClean="0"/>
              <a:t>‹nr.›</a:t>
            </a:fld>
            <a:endParaRPr lang="nl-NL"/>
          </a:p>
        </p:txBody>
      </p:sp>
    </p:spTree>
    <p:extLst>
      <p:ext uri="{BB962C8B-B14F-4D97-AF65-F5344CB8AC3E}">
        <p14:creationId xmlns:p14="http://schemas.microsoft.com/office/powerpoint/2010/main" val="33471675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FBE9FDE-E98C-412F-9888-D1E48DA68C55}"/>
              </a:ext>
            </a:extLst>
          </p:cNvPr>
          <p:cNvSpPr>
            <a:spLocks noGrp="1"/>
          </p:cNvSpPr>
          <p:nvPr>
            <p:ph type="dt" sz="half" idx="10"/>
          </p:nvPr>
        </p:nvSpPr>
        <p:spPr/>
        <p:txBody>
          <a:bodyPr/>
          <a:lstStyle/>
          <a:p>
            <a:fld id="{07ACA1F3-7D2B-4051-AD19-76E1F11AC7E1}" type="datetimeFigureOut">
              <a:rPr lang="nl-NL" smtClean="0"/>
              <a:t>7-2-2024</a:t>
            </a:fld>
            <a:endParaRPr lang="nl-NL"/>
          </a:p>
        </p:txBody>
      </p:sp>
      <p:sp>
        <p:nvSpPr>
          <p:cNvPr id="3" name="Tijdelijke aanduiding voor voettekst 2">
            <a:extLst>
              <a:ext uri="{FF2B5EF4-FFF2-40B4-BE49-F238E27FC236}">
                <a16:creationId xmlns:a16="http://schemas.microsoft.com/office/drawing/2014/main" id="{67E83F86-6B7A-4BF0-A770-64FC3FD7FF1A}"/>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F34A5561-5F35-455E-B0AF-1FB24078A731}"/>
              </a:ext>
            </a:extLst>
          </p:cNvPr>
          <p:cNvSpPr>
            <a:spLocks noGrp="1"/>
          </p:cNvSpPr>
          <p:nvPr>
            <p:ph type="sldNum" sz="quarter" idx="12"/>
          </p:nvPr>
        </p:nvSpPr>
        <p:spPr/>
        <p:txBody>
          <a:bodyPr/>
          <a:lstStyle/>
          <a:p>
            <a:fld id="{4AF8064D-AFC3-40E6-8A08-FA4FCAA62A5E}" type="slidenum">
              <a:rPr lang="nl-NL" smtClean="0"/>
              <a:t>‹nr.›</a:t>
            </a:fld>
            <a:endParaRPr lang="nl-NL"/>
          </a:p>
        </p:txBody>
      </p:sp>
    </p:spTree>
    <p:extLst>
      <p:ext uri="{BB962C8B-B14F-4D97-AF65-F5344CB8AC3E}">
        <p14:creationId xmlns:p14="http://schemas.microsoft.com/office/powerpoint/2010/main" val="325516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ekop">
    <p:bg>
      <p:bgPr>
        <a:solidFill>
          <a:srgbClr val="000000"/>
        </a:solidFill>
        <a:effectLst/>
      </p:bgPr>
    </p:bg>
    <p:spTree>
      <p:nvGrpSpPr>
        <p:cNvPr id="1" name=""/>
        <p:cNvGrpSpPr/>
        <p:nvPr/>
      </p:nvGrpSpPr>
      <p:grpSpPr>
        <a:xfrm>
          <a:off x="0" y="0"/>
          <a:ext cx="0" cy="0"/>
          <a:chOff x="0" y="0"/>
          <a:chExt cx="0" cy="0"/>
        </a:xfrm>
      </p:grpSpPr>
      <p:pic>
        <p:nvPicPr>
          <p:cNvPr id="8" name="Afbeelding 7" descr="Afbeelding met tekst&#10;&#10;Automatisch gegenereerde beschrijving">
            <a:extLst>
              <a:ext uri="{FF2B5EF4-FFF2-40B4-BE49-F238E27FC236}">
                <a16:creationId xmlns:a16="http://schemas.microsoft.com/office/drawing/2014/main" id="{DCA14B75-1F12-4C8D-9CF2-CE30156A61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9075"/>
            <a:ext cx="12192000" cy="6400800"/>
          </a:xfrm>
          <a:prstGeom prst="rect">
            <a:avLst/>
          </a:prstGeom>
        </p:spPr>
      </p:pic>
    </p:spTree>
    <p:extLst>
      <p:ext uri="{BB962C8B-B14F-4D97-AF65-F5344CB8AC3E}">
        <p14:creationId xmlns:p14="http://schemas.microsoft.com/office/powerpoint/2010/main" val="16508382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E8A586-C46D-4428-80A6-EA132C35088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70A2DFE9-F686-4F98-98B1-82A04108B1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0784603A-31F5-4F7A-B128-A390721986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CF46C8F-7282-4470-8BFC-53A28026AC71}"/>
              </a:ext>
            </a:extLst>
          </p:cNvPr>
          <p:cNvSpPr>
            <a:spLocks noGrp="1"/>
          </p:cNvSpPr>
          <p:nvPr>
            <p:ph type="dt" sz="half" idx="10"/>
          </p:nvPr>
        </p:nvSpPr>
        <p:spPr/>
        <p:txBody>
          <a:bodyPr/>
          <a:lstStyle/>
          <a:p>
            <a:fld id="{07ACA1F3-7D2B-4051-AD19-76E1F11AC7E1}" type="datetimeFigureOut">
              <a:rPr lang="nl-NL" smtClean="0"/>
              <a:t>7-2-2024</a:t>
            </a:fld>
            <a:endParaRPr lang="nl-NL"/>
          </a:p>
        </p:txBody>
      </p:sp>
      <p:sp>
        <p:nvSpPr>
          <p:cNvPr id="6" name="Tijdelijke aanduiding voor voettekst 5">
            <a:extLst>
              <a:ext uri="{FF2B5EF4-FFF2-40B4-BE49-F238E27FC236}">
                <a16:creationId xmlns:a16="http://schemas.microsoft.com/office/drawing/2014/main" id="{AB8B2D73-F080-466B-BC58-E6C1389A815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5C44875-6FB9-4B68-94E2-32F039ACAA9D}"/>
              </a:ext>
            </a:extLst>
          </p:cNvPr>
          <p:cNvSpPr>
            <a:spLocks noGrp="1"/>
          </p:cNvSpPr>
          <p:nvPr>
            <p:ph type="sldNum" sz="quarter" idx="12"/>
          </p:nvPr>
        </p:nvSpPr>
        <p:spPr/>
        <p:txBody>
          <a:bodyPr/>
          <a:lstStyle/>
          <a:p>
            <a:fld id="{4AF8064D-AFC3-40E6-8A08-FA4FCAA62A5E}" type="slidenum">
              <a:rPr lang="nl-NL" smtClean="0"/>
              <a:t>‹nr.›</a:t>
            </a:fld>
            <a:endParaRPr lang="nl-NL"/>
          </a:p>
        </p:txBody>
      </p:sp>
    </p:spTree>
    <p:extLst>
      <p:ext uri="{BB962C8B-B14F-4D97-AF65-F5344CB8AC3E}">
        <p14:creationId xmlns:p14="http://schemas.microsoft.com/office/powerpoint/2010/main" val="6937512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A4A62B-5CE6-4FFB-9113-7CBDE0460A3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0112118A-E57D-49B6-8704-AB069F518E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D735176E-3261-482A-B687-D9BA6C8AE0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1591584-FADC-49AD-9E8B-3AB44467C803}"/>
              </a:ext>
            </a:extLst>
          </p:cNvPr>
          <p:cNvSpPr>
            <a:spLocks noGrp="1"/>
          </p:cNvSpPr>
          <p:nvPr>
            <p:ph type="dt" sz="half" idx="10"/>
          </p:nvPr>
        </p:nvSpPr>
        <p:spPr/>
        <p:txBody>
          <a:bodyPr/>
          <a:lstStyle/>
          <a:p>
            <a:fld id="{07ACA1F3-7D2B-4051-AD19-76E1F11AC7E1}" type="datetimeFigureOut">
              <a:rPr lang="nl-NL" smtClean="0"/>
              <a:t>7-2-2024</a:t>
            </a:fld>
            <a:endParaRPr lang="nl-NL"/>
          </a:p>
        </p:txBody>
      </p:sp>
      <p:sp>
        <p:nvSpPr>
          <p:cNvPr id="6" name="Tijdelijke aanduiding voor voettekst 5">
            <a:extLst>
              <a:ext uri="{FF2B5EF4-FFF2-40B4-BE49-F238E27FC236}">
                <a16:creationId xmlns:a16="http://schemas.microsoft.com/office/drawing/2014/main" id="{D7BEB9B0-05F4-433F-A03D-EB3F7B47D5C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AF17DB8-9E6B-4180-9304-7BD4D40F1167}"/>
              </a:ext>
            </a:extLst>
          </p:cNvPr>
          <p:cNvSpPr>
            <a:spLocks noGrp="1"/>
          </p:cNvSpPr>
          <p:nvPr>
            <p:ph type="sldNum" sz="quarter" idx="12"/>
          </p:nvPr>
        </p:nvSpPr>
        <p:spPr/>
        <p:txBody>
          <a:bodyPr/>
          <a:lstStyle/>
          <a:p>
            <a:fld id="{4AF8064D-AFC3-40E6-8A08-FA4FCAA62A5E}" type="slidenum">
              <a:rPr lang="nl-NL" smtClean="0"/>
              <a:t>‹nr.›</a:t>
            </a:fld>
            <a:endParaRPr lang="nl-NL"/>
          </a:p>
        </p:txBody>
      </p:sp>
    </p:spTree>
    <p:extLst>
      <p:ext uri="{BB962C8B-B14F-4D97-AF65-F5344CB8AC3E}">
        <p14:creationId xmlns:p14="http://schemas.microsoft.com/office/powerpoint/2010/main" val="10486661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5DFE8B-9BED-4085-85CC-0942DD173FF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9486B1C2-D8B3-4AA2-AF66-631C25A144A4}"/>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CEBF0A8-7F9F-4BD1-81FF-D317F24CD352}"/>
              </a:ext>
            </a:extLst>
          </p:cNvPr>
          <p:cNvSpPr>
            <a:spLocks noGrp="1"/>
          </p:cNvSpPr>
          <p:nvPr>
            <p:ph type="dt" sz="half" idx="10"/>
          </p:nvPr>
        </p:nvSpPr>
        <p:spPr/>
        <p:txBody>
          <a:bodyPr/>
          <a:lstStyle/>
          <a:p>
            <a:fld id="{07ACA1F3-7D2B-4051-AD19-76E1F11AC7E1}" type="datetimeFigureOut">
              <a:rPr lang="nl-NL" smtClean="0"/>
              <a:t>7-2-2024</a:t>
            </a:fld>
            <a:endParaRPr lang="nl-NL"/>
          </a:p>
        </p:txBody>
      </p:sp>
      <p:sp>
        <p:nvSpPr>
          <p:cNvPr id="5" name="Tijdelijke aanduiding voor voettekst 4">
            <a:extLst>
              <a:ext uri="{FF2B5EF4-FFF2-40B4-BE49-F238E27FC236}">
                <a16:creationId xmlns:a16="http://schemas.microsoft.com/office/drawing/2014/main" id="{E419ACE4-EAA0-44BC-9D19-93B1C9048EE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C065760-1B27-4AF5-A58C-20771596BEF4}"/>
              </a:ext>
            </a:extLst>
          </p:cNvPr>
          <p:cNvSpPr>
            <a:spLocks noGrp="1"/>
          </p:cNvSpPr>
          <p:nvPr>
            <p:ph type="sldNum" sz="quarter" idx="12"/>
          </p:nvPr>
        </p:nvSpPr>
        <p:spPr/>
        <p:txBody>
          <a:bodyPr/>
          <a:lstStyle/>
          <a:p>
            <a:fld id="{4AF8064D-AFC3-40E6-8A08-FA4FCAA62A5E}" type="slidenum">
              <a:rPr lang="nl-NL" smtClean="0"/>
              <a:t>‹nr.›</a:t>
            </a:fld>
            <a:endParaRPr lang="nl-NL"/>
          </a:p>
        </p:txBody>
      </p:sp>
    </p:spTree>
    <p:extLst>
      <p:ext uri="{BB962C8B-B14F-4D97-AF65-F5344CB8AC3E}">
        <p14:creationId xmlns:p14="http://schemas.microsoft.com/office/powerpoint/2010/main" val="31652491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A41FBAE4-45EF-40F2-B6E6-146B3BA2CAD3}"/>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78B17158-3D42-45F4-A98B-01D1C73751D7}"/>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8712D18-6FB6-465B-8C10-69D456C2769C}"/>
              </a:ext>
            </a:extLst>
          </p:cNvPr>
          <p:cNvSpPr>
            <a:spLocks noGrp="1"/>
          </p:cNvSpPr>
          <p:nvPr>
            <p:ph type="dt" sz="half" idx="10"/>
          </p:nvPr>
        </p:nvSpPr>
        <p:spPr/>
        <p:txBody>
          <a:bodyPr/>
          <a:lstStyle/>
          <a:p>
            <a:fld id="{07ACA1F3-7D2B-4051-AD19-76E1F11AC7E1}" type="datetimeFigureOut">
              <a:rPr lang="nl-NL" smtClean="0"/>
              <a:t>7-2-2024</a:t>
            </a:fld>
            <a:endParaRPr lang="nl-NL"/>
          </a:p>
        </p:txBody>
      </p:sp>
      <p:sp>
        <p:nvSpPr>
          <p:cNvPr id="5" name="Tijdelijke aanduiding voor voettekst 4">
            <a:extLst>
              <a:ext uri="{FF2B5EF4-FFF2-40B4-BE49-F238E27FC236}">
                <a16:creationId xmlns:a16="http://schemas.microsoft.com/office/drawing/2014/main" id="{9A5978F7-43BD-4A2E-B051-6E8620E649D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67E6D74-67B4-4CE3-A1BC-B91143C3BE93}"/>
              </a:ext>
            </a:extLst>
          </p:cNvPr>
          <p:cNvSpPr>
            <a:spLocks noGrp="1"/>
          </p:cNvSpPr>
          <p:nvPr>
            <p:ph type="sldNum" sz="quarter" idx="12"/>
          </p:nvPr>
        </p:nvSpPr>
        <p:spPr/>
        <p:txBody>
          <a:bodyPr/>
          <a:lstStyle/>
          <a:p>
            <a:fld id="{4AF8064D-AFC3-40E6-8A08-FA4FCAA62A5E}" type="slidenum">
              <a:rPr lang="nl-NL" smtClean="0"/>
              <a:t>‹nr.›</a:t>
            </a:fld>
            <a:endParaRPr lang="nl-NL"/>
          </a:p>
        </p:txBody>
      </p:sp>
    </p:spTree>
    <p:extLst>
      <p:ext uri="{BB962C8B-B14F-4D97-AF65-F5344CB8AC3E}">
        <p14:creationId xmlns:p14="http://schemas.microsoft.com/office/powerpoint/2010/main" val="948061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g">
    <p:bg>
      <p:bgPr>
        <a:solidFill>
          <a:srgbClr val="000000"/>
        </a:solidFill>
        <a:effectLst/>
      </p:bgPr>
    </p:bg>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41672DFB-4985-48ED-A723-DB3215BE0F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9075"/>
            <a:ext cx="12192000" cy="6400800"/>
          </a:xfrm>
          <a:prstGeom prst="rect">
            <a:avLst/>
          </a:prstGeom>
        </p:spPr>
      </p:pic>
    </p:spTree>
    <p:extLst>
      <p:ext uri="{BB962C8B-B14F-4D97-AF65-F5344CB8AC3E}">
        <p14:creationId xmlns:p14="http://schemas.microsoft.com/office/powerpoint/2010/main" val="4038905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oud van twee">
    <p:bg>
      <p:bgPr>
        <a:solidFill>
          <a:srgbClr val="000000"/>
        </a:solidFill>
        <a:effectLst/>
      </p:bgPr>
    </p:bg>
    <p:spTree>
      <p:nvGrpSpPr>
        <p:cNvPr id="1" name=""/>
        <p:cNvGrpSpPr/>
        <p:nvPr/>
      </p:nvGrpSpPr>
      <p:grpSpPr>
        <a:xfrm>
          <a:off x="0" y="0"/>
          <a:ext cx="0" cy="0"/>
          <a:chOff x="0" y="0"/>
          <a:chExt cx="0" cy="0"/>
        </a:xfrm>
      </p:grpSpPr>
      <p:pic>
        <p:nvPicPr>
          <p:cNvPr id="9" name="Afbeelding 8" descr="Afbeelding met tekst&#10;&#10;Automatisch gegenereerde beschrijving">
            <a:extLst>
              <a:ext uri="{FF2B5EF4-FFF2-40B4-BE49-F238E27FC236}">
                <a16:creationId xmlns:a16="http://schemas.microsoft.com/office/drawing/2014/main" id="{58B70A73-E171-48A0-9141-4FB865E125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9075"/>
            <a:ext cx="12192000" cy="6400800"/>
          </a:xfrm>
          <a:prstGeom prst="rect">
            <a:avLst/>
          </a:prstGeom>
        </p:spPr>
      </p:pic>
    </p:spTree>
    <p:extLst>
      <p:ext uri="{BB962C8B-B14F-4D97-AF65-F5344CB8AC3E}">
        <p14:creationId xmlns:p14="http://schemas.microsoft.com/office/powerpoint/2010/main" val="972888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Inhoud van twee">
    <p:bg>
      <p:bgPr>
        <a:solidFill>
          <a:srgbClr val="010101"/>
        </a:solidFill>
        <a:effectLst/>
      </p:bgPr>
    </p:bg>
    <p:spTree>
      <p:nvGrpSpPr>
        <p:cNvPr id="1" name=""/>
        <p:cNvGrpSpPr/>
        <p:nvPr/>
      </p:nvGrpSpPr>
      <p:grpSpPr>
        <a:xfrm>
          <a:off x="0" y="0"/>
          <a:ext cx="0" cy="0"/>
          <a:chOff x="0" y="0"/>
          <a:chExt cx="0" cy="0"/>
        </a:xfrm>
      </p:grpSpPr>
      <p:pic>
        <p:nvPicPr>
          <p:cNvPr id="3" name="Afbeelding 2" descr="Afbeelding met tekst&#10;&#10;Automatisch gegenereerde beschrijving">
            <a:extLst>
              <a:ext uri="{FF2B5EF4-FFF2-40B4-BE49-F238E27FC236}">
                <a16:creationId xmlns:a16="http://schemas.microsoft.com/office/drawing/2014/main" id="{DAB37744-8E9A-4DD4-B7F1-A029FD8A39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7200"/>
            <a:ext cx="12192000" cy="6400800"/>
          </a:xfrm>
          <a:prstGeom prst="rect">
            <a:avLst/>
          </a:prstGeom>
        </p:spPr>
      </p:pic>
    </p:spTree>
    <p:extLst>
      <p:ext uri="{BB962C8B-B14F-4D97-AF65-F5344CB8AC3E}">
        <p14:creationId xmlns:p14="http://schemas.microsoft.com/office/powerpoint/2010/main" val="3813652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Inhoud van twee">
    <p:bg>
      <p:bgPr>
        <a:solidFill>
          <a:srgbClr val="000000"/>
        </a:solidFill>
        <a:effectLst/>
      </p:bgPr>
    </p:bg>
    <p:spTree>
      <p:nvGrpSpPr>
        <p:cNvPr id="1" name=""/>
        <p:cNvGrpSpPr/>
        <p:nvPr/>
      </p:nvGrpSpPr>
      <p:grpSpPr>
        <a:xfrm>
          <a:off x="0" y="0"/>
          <a:ext cx="0" cy="0"/>
          <a:chOff x="0" y="0"/>
          <a:chExt cx="0" cy="0"/>
        </a:xfrm>
      </p:grpSpPr>
      <p:pic>
        <p:nvPicPr>
          <p:cNvPr id="4" name="Afbeelding 3" descr="Afbeelding met tekst&#10;&#10;Automatisch gegenereerde beschrijving">
            <a:extLst>
              <a:ext uri="{FF2B5EF4-FFF2-40B4-BE49-F238E27FC236}">
                <a16:creationId xmlns:a16="http://schemas.microsoft.com/office/drawing/2014/main" id="{7A0D7F73-E89B-41D5-818F-4CE03A3AEC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7200"/>
            <a:ext cx="12192000" cy="6400800"/>
          </a:xfrm>
          <a:prstGeom prst="rect">
            <a:avLst/>
          </a:prstGeom>
        </p:spPr>
      </p:pic>
    </p:spTree>
    <p:extLst>
      <p:ext uri="{BB962C8B-B14F-4D97-AF65-F5344CB8AC3E}">
        <p14:creationId xmlns:p14="http://schemas.microsoft.com/office/powerpoint/2010/main" val="3828608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lleen titel">
    <p:bg>
      <p:bgPr>
        <a:solidFill>
          <a:srgbClr val="000000"/>
        </a:solidFill>
        <a:effectLst/>
      </p:bgPr>
    </p:bg>
    <p:spTree>
      <p:nvGrpSpPr>
        <p:cNvPr id="1" name=""/>
        <p:cNvGrpSpPr/>
        <p:nvPr/>
      </p:nvGrpSpPr>
      <p:grpSpPr>
        <a:xfrm>
          <a:off x="0" y="0"/>
          <a:ext cx="0" cy="0"/>
          <a:chOff x="0" y="0"/>
          <a:chExt cx="0" cy="0"/>
        </a:xfrm>
      </p:grpSpPr>
      <p:pic>
        <p:nvPicPr>
          <p:cNvPr id="7" name="Afbeelding 6" descr="Afbeelding met tekst&#10;&#10;Automatisch gegenereerde beschrijving">
            <a:extLst>
              <a:ext uri="{FF2B5EF4-FFF2-40B4-BE49-F238E27FC236}">
                <a16:creationId xmlns:a16="http://schemas.microsoft.com/office/drawing/2014/main" id="{C5D5EF06-559E-410F-A753-F98CFE7986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7200"/>
            <a:ext cx="12192000" cy="6400800"/>
          </a:xfrm>
          <a:prstGeom prst="rect">
            <a:avLst/>
          </a:prstGeom>
        </p:spPr>
      </p:pic>
    </p:spTree>
    <p:extLst>
      <p:ext uri="{BB962C8B-B14F-4D97-AF65-F5344CB8AC3E}">
        <p14:creationId xmlns:p14="http://schemas.microsoft.com/office/powerpoint/2010/main" val="946161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8" name="Tijdelijke aanduiding voor titel 1">
            <a:extLst>
              <a:ext uri="{FF2B5EF4-FFF2-40B4-BE49-F238E27FC236}">
                <a16:creationId xmlns:a16="http://schemas.microsoft.com/office/drawing/2014/main" id="{D0E1465C-B5B4-4CBB-BB0E-F68AD8C22AD3}"/>
              </a:ext>
            </a:extLst>
          </p:cNvPr>
          <p:cNvSpPr>
            <a:spLocks noGrp="1"/>
          </p:cNvSpPr>
          <p:nvPr>
            <p:ph type="title" hasCustomPrompt="1"/>
          </p:nvPr>
        </p:nvSpPr>
        <p:spPr>
          <a:xfrm>
            <a:off x="1410829" y="365125"/>
            <a:ext cx="9228117" cy="1325563"/>
          </a:xfrm>
          <a:prstGeom prst="rect">
            <a:avLst/>
          </a:prstGeom>
        </p:spPr>
        <p:txBody>
          <a:bodyPr vert="horz" lIns="91440" tIns="45720" rIns="91440" bIns="45720" rtlCol="0" anchor="ctr">
            <a:normAutofit/>
          </a:bodyPr>
          <a:lstStyle>
            <a:lvl1pPr>
              <a:defRPr>
                <a:latin typeface="Montserrat SemiBold" panose="00000700000000000000" pitchFamily="2" charset="0"/>
              </a:defRPr>
            </a:lvl1pPr>
          </a:lstStyle>
          <a:p>
            <a:r>
              <a:rPr lang="nl-NL"/>
              <a:t>KLIK OM STIJL TE BEWERKEN</a:t>
            </a:r>
          </a:p>
        </p:txBody>
      </p:sp>
      <p:sp>
        <p:nvSpPr>
          <p:cNvPr id="9" name="Tijdelijke aanduiding voor tekst 2">
            <a:extLst>
              <a:ext uri="{FF2B5EF4-FFF2-40B4-BE49-F238E27FC236}">
                <a16:creationId xmlns:a16="http://schemas.microsoft.com/office/drawing/2014/main" id="{4D87408E-76F3-4769-9963-35A5D94E7428}"/>
              </a:ext>
            </a:extLst>
          </p:cNvPr>
          <p:cNvSpPr>
            <a:spLocks noGrp="1"/>
          </p:cNvSpPr>
          <p:nvPr>
            <p:ph idx="1"/>
          </p:nvPr>
        </p:nvSpPr>
        <p:spPr>
          <a:xfrm>
            <a:off x="1421846" y="1825625"/>
            <a:ext cx="9228118" cy="4351338"/>
          </a:xfrm>
          <a:prstGeom prst="rect">
            <a:avLst/>
          </a:prstGeom>
        </p:spPr>
        <p:txBody>
          <a:bodyPr vert="horz" lIns="91440" tIns="45720" rIns="91440" bIns="45720" rtlCol="0">
            <a:normAutofit/>
          </a:bodyPr>
          <a:lstStyle>
            <a:lvl1pPr marL="0" indent="0">
              <a:buFont typeface="Arial" panose="020B0604020202020204" pitchFamily="34" charset="0"/>
              <a:buNone/>
              <a:defRPr>
                <a:latin typeface="Montserrat Medium" panose="00000600000000000000" pitchFamily="2" charset="0"/>
              </a:defRPr>
            </a:lvl1pPr>
            <a:lvl2pPr marL="742950" indent="-285750">
              <a:buFont typeface="Arial" panose="020B0604020202020204" pitchFamily="34" charset="0"/>
              <a:buChar char="•"/>
              <a:defRPr>
                <a:latin typeface="Montserrat Light" panose="00000400000000000000" pitchFamily="2" charset="0"/>
              </a:defRPr>
            </a:lvl2pPr>
            <a:lvl3pPr marL="1200150" indent="-285750">
              <a:buFont typeface="Arial" panose="020B0604020202020204" pitchFamily="34" charset="0"/>
              <a:buChar char="•"/>
              <a:defRPr>
                <a:latin typeface="Montserrat Light" panose="00000400000000000000" pitchFamily="2" charset="0"/>
              </a:defRPr>
            </a:lvl3pPr>
            <a:lvl4pPr marL="1657350" indent="-285750">
              <a:buFont typeface="Arial" panose="020B0604020202020204" pitchFamily="34" charset="0"/>
              <a:buChar char="•"/>
              <a:defRPr>
                <a:latin typeface="Montserrat Light" panose="00000400000000000000" pitchFamily="2" charset="0"/>
              </a:defRPr>
            </a:lvl4pPr>
            <a:lvl5pPr marL="2114550" indent="-285750">
              <a:buFont typeface="Arial" panose="020B0604020202020204" pitchFamily="34" charset="0"/>
              <a:buChar char="•"/>
              <a:defRPr>
                <a:latin typeface="Montserrat Light" panose="00000400000000000000" pitchFamily="2"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atum 3">
            <a:extLst>
              <a:ext uri="{FF2B5EF4-FFF2-40B4-BE49-F238E27FC236}">
                <a16:creationId xmlns:a16="http://schemas.microsoft.com/office/drawing/2014/main" id="{34F99FE2-1015-433B-9FC8-1051D484806C}"/>
              </a:ext>
            </a:extLst>
          </p:cNvPr>
          <p:cNvSpPr>
            <a:spLocks noGrp="1"/>
          </p:cNvSpPr>
          <p:nvPr>
            <p:ph type="dt" sz="half" idx="2"/>
          </p:nvPr>
        </p:nvSpPr>
        <p:spPr>
          <a:xfrm>
            <a:off x="1421846" y="6356350"/>
            <a:ext cx="1455718"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ontserrat Medium" panose="00000600000000000000" pitchFamily="2" charset="0"/>
              </a:defRPr>
            </a:lvl1pPr>
          </a:lstStyle>
          <a:p>
            <a:fld id="{D72B1807-985F-49BA-91CD-73EC6B6232B4}" type="datetimeFigureOut">
              <a:rPr lang="nl-NL" smtClean="0"/>
              <a:pPr/>
              <a:t>7-2-2024</a:t>
            </a:fld>
            <a:endParaRPr lang="nl-NL"/>
          </a:p>
        </p:txBody>
      </p:sp>
      <p:sp>
        <p:nvSpPr>
          <p:cNvPr id="12" name="Tijdelijke aanduiding voor dianummer 5">
            <a:extLst>
              <a:ext uri="{FF2B5EF4-FFF2-40B4-BE49-F238E27FC236}">
                <a16:creationId xmlns:a16="http://schemas.microsoft.com/office/drawing/2014/main" id="{496672D6-392C-409D-9981-B9655B5876A7}"/>
              </a:ext>
            </a:extLst>
          </p:cNvPr>
          <p:cNvSpPr>
            <a:spLocks noGrp="1"/>
          </p:cNvSpPr>
          <p:nvPr>
            <p:ph type="sldNum" sz="quarter" idx="4"/>
          </p:nvPr>
        </p:nvSpPr>
        <p:spPr>
          <a:xfrm>
            <a:off x="7906764" y="6356350"/>
            <a:ext cx="2743200" cy="365125"/>
          </a:xfrm>
          <a:prstGeom prst="rect">
            <a:avLst/>
          </a:prstGeom>
        </p:spPr>
        <p:txBody>
          <a:bodyPr vert="horz" lIns="91440" tIns="45720" rIns="91440" bIns="45720" rtlCol="0" anchor="ctr"/>
          <a:lstStyle>
            <a:lvl1pPr algn="r">
              <a:defRPr sz="1200">
                <a:solidFill>
                  <a:schemeClr val="tx1">
                    <a:lumMod val="65000"/>
                    <a:lumOff val="35000"/>
                  </a:schemeClr>
                </a:solidFill>
                <a:latin typeface="Montserrat Medium" panose="00000600000000000000" pitchFamily="2" charset="0"/>
              </a:defRPr>
            </a:lvl1pPr>
          </a:lstStyle>
          <a:p>
            <a:fld id="{685FDB49-EC5B-4AB4-9075-39C0B551D03D}" type="slidenum">
              <a:rPr lang="nl-NL" smtClean="0"/>
              <a:pPr/>
              <a:t>‹nr.›</a:t>
            </a:fld>
            <a:endParaRPr lang="nl-NL"/>
          </a:p>
        </p:txBody>
      </p:sp>
      <p:pic>
        <p:nvPicPr>
          <p:cNvPr id="13" name="Afbeelding 12" descr="Afbeelding met tekst&#10;&#10;Automatisch gegenereerde beschrijving">
            <a:extLst>
              <a:ext uri="{FF2B5EF4-FFF2-40B4-BE49-F238E27FC236}">
                <a16:creationId xmlns:a16="http://schemas.microsoft.com/office/drawing/2014/main" id="{5BA933AA-030A-44E2-AD4E-58BEC9F0E16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371652" y="4599592"/>
            <a:ext cx="2743200" cy="1939320"/>
          </a:xfrm>
          <a:prstGeom prst="rect">
            <a:avLst/>
          </a:prstGeom>
        </p:spPr>
      </p:pic>
      <p:sp>
        <p:nvSpPr>
          <p:cNvPr id="14" name="Tekstvak 13">
            <a:extLst>
              <a:ext uri="{FF2B5EF4-FFF2-40B4-BE49-F238E27FC236}">
                <a16:creationId xmlns:a16="http://schemas.microsoft.com/office/drawing/2014/main" id="{FA0C7718-3F15-4861-8DD0-3FD6FE7E5928}"/>
              </a:ext>
            </a:extLst>
          </p:cNvPr>
          <p:cNvSpPr txBox="1"/>
          <p:nvPr userDrawn="1"/>
        </p:nvSpPr>
        <p:spPr>
          <a:xfrm>
            <a:off x="0" y="0"/>
            <a:ext cx="712519" cy="6858000"/>
          </a:xfrm>
          <a:prstGeom prst="rect">
            <a:avLst/>
          </a:prstGeom>
          <a:solidFill>
            <a:schemeClr val="tx1"/>
          </a:solidFill>
        </p:spPr>
        <p:txBody>
          <a:bodyPr wrap="square" rtlCol="0">
            <a:spAutoFit/>
          </a:bodyPr>
          <a:lstStyle/>
          <a:p>
            <a:endParaRPr lang="nl-NL"/>
          </a:p>
        </p:txBody>
      </p:sp>
      <p:sp>
        <p:nvSpPr>
          <p:cNvPr id="15" name="Tijdelijke aanduiding voor voettekst 4">
            <a:extLst>
              <a:ext uri="{FF2B5EF4-FFF2-40B4-BE49-F238E27FC236}">
                <a16:creationId xmlns:a16="http://schemas.microsoft.com/office/drawing/2014/main" id="{4C5AE95D-B082-4F3B-8BDF-0EE5AEE09228}"/>
              </a:ext>
            </a:extLst>
          </p:cNvPr>
          <p:cNvSpPr>
            <a:spLocks noGrp="1"/>
          </p:cNvSpPr>
          <p:nvPr>
            <p:ph type="ftr" sz="quarter" idx="3"/>
          </p:nvPr>
        </p:nvSpPr>
        <p:spPr>
          <a:xfrm>
            <a:off x="3334764" y="6356350"/>
            <a:ext cx="4114800" cy="365125"/>
          </a:xfrm>
          <a:prstGeom prst="rect">
            <a:avLst/>
          </a:prstGeom>
        </p:spPr>
        <p:txBody>
          <a:bodyPr vert="horz" lIns="91440" tIns="45720" rIns="91440" bIns="45720" rtlCol="0" anchor="ctr"/>
          <a:lstStyle>
            <a:lvl1pPr algn="ctr">
              <a:defRPr sz="1200">
                <a:solidFill>
                  <a:schemeClr val="tx1">
                    <a:lumMod val="65000"/>
                    <a:lumOff val="35000"/>
                  </a:schemeClr>
                </a:solidFill>
                <a:latin typeface="Montserrat Medium" panose="00000600000000000000" pitchFamily="2" charset="0"/>
              </a:defRPr>
            </a:lvl1pPr>
          </a:lstStyle>
          <a:p>
            <a:r>
              <a:rPr lang="nl-NL"/>
              <a:t>MOTION Beweeg College</a:t>
            </a:r>
          </a:p>
        </p:txBody>
      </p:sp>
    </p:spTree>
    <p:extLst>
      <p:ext uri="{BB962C8B-B14F-4D97-AF65-F5344CB8AC3E}">
        <p14:creationId xmlns:p14="http://schemas.microsoft.com/office/powerpoint/2010/main" val="5656116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892" userDrawn="1">
          <p15:clr>
            <a:srgbClr val="FBAE40"/>
          </p15:clr>
        </p15:guide>
        <p15:guide id="3" pos="46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4439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52" r:id="rId5"/>
    <p:sldLayoutId id="2147483672" r:id="rId6"/>
    <p:sldLayoutId id="2147483673" r:id="rId7"/>
    <p:sldLayoutId id="2147483654" r:id="rId8"/>
    <p:sldLayoutId id="2147483656" r:id="rId9"/>
    <p:sldLayoutId id="2147483674" r:id="rId10"/>
    <p:sldLayoutId id="2147483680" r:id="rId11"/>
    <p:sldLayoutId id="2147483681" r:id="rId12"/>
    <p:sldLayoutId id="2147483682" r:id="rId13"/>
    <p:sldLayoutId id="2147483678" r:id="rId14"/>
    <p:sldLayoutId id="2147483677" r:id="rId15"/>
    <p:sldLayoutId id="2147483679" r:id="rId16"/>
    <p:sldLayoutId id="2147483676" r:id="rId17"/>
    <p:sldLayoutId id="2147483675" r:id="rId18"/>
    <p:sldLayoutId id="2147483657" r:id="rId19"/>
    <p:sldLayoutId id="2147483683" r:id="rId20"/>
    <p:sldLayoutId id="2147483658" r:id="rId21"/>
    <p:sldLayoutId id="2147483659" r:id="rId22"/>
  </p:sldLayoutIdLst>
  <p:txStyles>
    <p:titleStyle>
      <a:lvl1pPr algn="l" defTabSz="914400" rtl="0" eaLnBrk="1" latinLnBrk="0" hangingPunct="1">
        <a:lnSpc>
          <a:spcPct val="90000"/>
        </a:lnSpc>
        <a:spcBef>
          <a:spcPct val="0"/>
        </a:spcBef>
        <a:buNone/>
        <a:defRPr sz="4400" kern="1200">
          <a:solidFill>
            <a:schemeClr val="tx1"/>
          </a:solidFill>
          <a:latin typeface="Montserrat Medium" panose="000006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5AC0EA4E-FC49-4613-8E0B-16AE85661D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F9A536B-937B-4141-B58A-4B47019833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E5416FE-4E4E-434B-AB99-BC5BE4A861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ACA1F3-7D2B-4051-AD19-76E1F11AC7E1}" type="datetimeFigureOut">
              <a:rPr lang="nl-NL" smtClean="0"/>
              <a:t>7-2-2024</a:t>
            </a:fld>
            <a:endParaRPr lang="nl-NL"/>
          </a:p>
        </p:txBody>
      </p:sp>
      <p:sp>
        <p:nvSpPr>
          <p:cNvPr id="5" name="Tijdelijke aanduiding voor voettekst 4">
            <a:extLst>
              <a:ext uri="{FF2B5EF4-FFF2-40B4-BE49-F238E27FC236}">
                <a16:creationId xmlns:a16="http://schemas.microsoft.com/office/drawing/2014/main" id="{A4015F63-94E0-43D7-B120-CEA5B1861F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C45896B9-8EB9-4ED9-B6B0-805ED439B9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F8064D-AFC3-40E6-8A08-FA4FCAA62A5E}" type="slidenum">
              <a:rPr lang="nl-NL" smtClean="0"/>
              <a:t>‹nr.›</a:t>
            </a:fld>
            <a:endParaRPr lang="nl-NL"/>
          </a:p>
        </p:txBody>
      </p:sp>
    </p:spTree>
    <p:extLst>
      <p:ext uri="{BB962C8B-B14F-4D97-AF65-F5344CB8AC3E}">
        <p14:creationId xmlns:p14="http://schemas.microsoft.com/office/powerpoint/2010/main" val="35979650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hyperlink" Target="https://www.rijksoverheid.nl/onderwerpen/eindexamens/vmbo/exameneisen-vmbo" TargetMode="Externa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hyperlink" Target="https://www.examenblad.nl/2024/onderwerpen/kandidaten-met-ondersteuningsbehoefte" TargetMode="Externa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hape 31">
            <a:extLst>
              <a:ext uri="{FF2B5EF4-FFF2-40B4-BE49-F238E27FC236}">
                <a16:creationId xmlns:a16="http://schemas.microsoft.com/office/drawing/2014/main" id="{B1C1383B-BA0E-FB56-0D09-4EC7C83C7B70}"/>
              </a:ext>
            </a:extLst>
          </p:cNvPr>
          <p:cNvSpPr txBox="1"/>
          <p:nvPr/>
        </p:nvSpPr>
        <p:spPr>
          <a:xfrm>
            <a:off x="2592032" y="5152840"/>
            <a:ext cx="6443661" cy="6477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0000"/>
              </a:buClr>
              <a:buSzPct val="25000"/>
              <a:buFont typeface="Arial"/>
              <a:buNone/>
            </a:pPr>
            <a:r>
              <a:rPr lang="nl-NL" sz="4400" dirty="0">
                <a:solidFill>
                  <a:schemeClr val="bg1"/>
                </a:solidFill>
                <a:latin typeface="KeedySansReg" panose="02000603020000020004" pitchFamily="2" charset="0"/>
              </a:rPr>
              <a:t>V</a:t>
            </a:r>
            <a:r>
              <a:rPr lang="nl-NL" sz="4400" i="0" u="none" strike="noStrike" cap="none" dirty="0">
                <a:solidFill>
                  <a:schemeClr val="bg1"/>
                </a:solidFill>
                <a:latin typeface="KeedySansReg" panose="02000603020000020004" pitchFamily="2" charset="0"/>
                <a:sym typeface="Arial"/>
              </a:rPr>
              <a:t>oorlichting examens</a:t>
            </a:r>
          </a:p>
        </p:txBody>
      </p:sp>
      <p:sp>
        <p:nvSpPr>
          <p:cNvPr id="3" name="Shape 25">
            <a:extLst>
              <a:ext uri="{FF2B5EF4-FFF2-40B4-BE49-F238E27FC236}">
                <a16:creationId xmlns:a16="http://schemas.microsoft.com/office/drawing/2014/main" id="{FF9A028A-6774-9192-CBAD-DA7A3438BA91}"/>
              </a:ext>
            </a:extLst>
          </p:cNvPr>
          <p:cNvSpPr txBox="1"/>
          <p:nvPr/>
        </p:nvSpPr>
        <p:spPr>
          <a:xfrm>
            <a:off x="2845217" y="336755"/>
            <a:ext cx="5937290" cy="1290340"/>
          </a:xfrm>
          <a:prstGeom prst="rect">
            <a:avLst/>
          </a:prstGeom>
          <a:noFill/>
          <a:ln>
            <a:noFill/>
          </a:ln>
        </p:spPr>
        <p:txBody>
          <a:bodyPr lIns="91425" tIns="45700" rIns="91425" bIns="45700" anchor="t" anchorCtr="0">
            <a:noAutofit/>
          </a:bodyPr>
          <a:lstStyle/>
          <a:p>
            <a:pPr marL="914400" marR="0" lvl="0" indent="457200" algn="l" rtl="0">
              <a:lnSpc>
                <a:spcPct val="100000"/>
              </a:lnSpc>
              <a:spcBef>
                <a:spcPts val="0"/>
              </a:spcBef>
              <a:spcAft>
                <a:spcPts val="0"/>
              </a:spcAft>
              <a:buClr>
                <a:srgbClr val="FF0000"/>
              </a:buClr>
              <a:buSzPct val="25000"/>
              <a:buFont typeface="Arial"/>
              <a:buNone/>
            </a:pPr>
            <a:r>
              <a:rPr lang="en-US" sz="6600" b="0" i="0" u="none" strike="noStrike" cap="none" dirty="0">
                <a:solidFill>
                  <a:schemeClr val="bg1"/>
                </a:solidFill>
                <a:latin typeface="KeedySansReg" panose="02000603020000020004" pitchFamily="2" charset="0"/>
                <a:sym typeface="Arial"/>
              </a:rPr>
              <a:t>WELKOM</a:t>
            </a:r>
          </a:p>
        </p:txBody>
      </p:sp>
    </p:spTree>
    <p:extLst>
      <p:ext uri="{BB962C8B-B14F-4D97-AF65-F5344CB8AC3E}">
        <p14:creationId xmlns:p14="http://schemas.microsoft.com/office/powerpoint/2010/main" val="1635587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292CA-9E72-975D-4B15-B786B4794591}"/>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CB551FB5-08CB-2B08-EFBE-D77B2860DD33}"/>
              </a:ext>
            </a:extLst>
          </p:cNvPr>
          <p:cNvSpPr>
            <a:spLocks noGrp="1"/>
          </p:cNvSpPr>
          <p:nvPr>
            <p:ph idx="1"/>
          </p:nvPr>
        </p:nvSpPr>
        <p:spPr>
          <a:xfrm>
            <a:off x="1420604" y="1825625"/>
            <a:ext cx="5487190" cy="4351338"/>
          </a:xfrm>
        </p:spPr>
        <p:txBody>
          <a:bodyPr vert="horz" lIns="91440" tIns="45720" rIns="91440" bIns="45720" rtlCol="0" anchor="t">
            <a:normAutofit fontScale="62500" lnSpcReduction="20000"/>
          </a:bodyPr>
          <a:lstStyle/>
          <a:p>
            <a:r>
              <a:rPr lang="nl-NL" dirty="0"/>
              <a:t>Geslaagd of gezakt?</a:t>
            </a:r>
          </a:p>
          <a:p>
            <a:pPr marL="457200" indent="-457200">
              <a:buFont typeface="Arial" panose="020B0604020202020204" pitchFamily="34" charset="0"/>
              <a:buChar char="•"/>
            </a:pPr>
            <a:r>
              <a:rPr lang="nl-NL" dirty="0"/>
              <a:t>Nee, natuurlijk ben je niet geslaagd of gezakt. Het diploma hangt ook af van de andere vakken die nog moeten worden geëxamineerd. Pas wanneer alle examens achter de rug zijn en alle N-termen bekend zijn gemaakt, kunnen we de zak/slaag-regeling gaan toepassen. Dan weten wij pas of de kandidaat geslaagd of gezakt is.</a:t>
            </a:r>
          </a:p>
          <a:p>
            <a:r>
              <a:rPr lang="nl-NL" dirty="0"/>
              <a:t>Zelfde examen?</a:t>
            </a:r>
          </a:p>
          <a:p>
            <a:pPr marL="457200" indent="-457200">
              <a:buFont typeface="Arial" panose="020B0604020202020204" pitchFamily="34" charset="0"/>
              <a:buChar char="•"/>
            </a:pPr>
            <a:r>
              <a:rPr lang="nl-NL" dirty="0"/>
              <a:t>Nee, dat zou wel erg makkelijk zijn. De kandidaat  krijgt natuurlijk wel dezelfde leerstof die hij of zij al eerder gehad heeft. Alleen zijn de opdrachten en vragen toch een tikkeltje anders gesteld. Samen met de kandidaat gaan we overleggen welk onderdeel of onderdelen hij of zij opnieuw wil maken. </a:t>
            </a:r>
          </a:p>
          <a:p>
            <a:pPr marL="457200" indent="-457200">
              <a:buFont typeface="Arial" panose="020B0604020202020204" pitchFamily="34" charset="0"/>
              <a:buChar char="•"/>
            </a:pPr>
            <a:endParaRPr lang="nl-NL" dirty="0"/>
          </a:p>
        </p:txBody>
      </p:sp>
      <p:sp>
        <p:nvSpPr>
          <p:cNvPr id="3" name="Titel 2">
            <a:extLst>
              <a:ext uri="{FF2B5EF4-FFF2-40B4-BE49-F238E27FC236}">
                <a16:creationId xmlns:a16="http://schemas.microsoft.com/office/drawing/2014/main" id="{0CDC0CF5-7424-9EB6-28DF-13D3735B2DB1}"/>
              </a:ext>
            </a:extLst>
          </p:cNvPr>
          <p:cNvSpPr>
            <a:spLocks noGrp="1"/>
          </p:cNvSpPr>
          <p:nvPr>
            <p:ph type="title"/>
          </p:nvPr>
        </p:nvSpPr>
        <p:spPr>
          <a:xfrm rot="21302106">
            <a:off x="932448" y="335618"/>
            <a:ext cx="10486045" cy="1325563"/>
          </a:xfrm>
        </p:spPr>
        <p:txBody>
          <a:bodyPr/>
          <a:lstStyle/>
          <a:p>
            <a:r>
              <a:rPr lang="nl-NL" dirty="0"/>
              <a:t>Voorlopige uitslagbepaling (CSPE)</a:t>
            </a:r>
          </a:p>
        </p:txBody>
      </p:sp>
    </p:spTree>
    <p:extLst>
      <p:ext uri="{BB962C8B-B14F-4D97-AF65-F5344CB8AC3E}">
        <p14:creationId xmlns:p14="http://schemas.microsoft.com/office/powerpoint/2010/main" val="2622065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8E2A4F-A473-0100-F613-245B638A25C3}"/>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A7CA9541-F392-3DD1-4A7F-1C321101B62B}"/>
              </a:ext>
            </a:extLst>
          </p:cNvPr>
          <p:cNvSpPr>
            <a:spLocks noGrp="1"/>
          </p:cNvSpPr>
          <p:nvPr>
            <p:ph idx="1"/>
          </p:nvPr>
        </p:nvSpPr>
        <p:spPr>
          <a:xfrm>
            <a:off x="1431619" y="1825625"/>
            <a:ext cx="5385640" cy="4351338"/>
          </a:xfrm>
        </p:spPr>
        <p:txBody>
          <a:bodyPr>
            <a:normAutofit fontScale="70000" lnSpcReduction="20000"/>
          </a:bodyPr>
          <a:lstStyle/>
          <a:p>
            <a:pPr marL="457200" indent="-457200">
              <a:buFont typeface="Arial" panose="020B0604020202020204" pitchFamily="34" charset="0"/>
              <a:buChar char="•"/>
            </a:pPr>
            <a:r>
              <a:rPr lang="nl-NL" dirty="0"/>
              <a:t>Omdat niet elk examen even makkelijk of moeilijk is, wordt er vanuit de overheid een correctiefactor geleverd, de N-term (normeringsterm).</a:t>
            </a:r>
          </a:p>
          <a:p>
            <a:pPr marL="457200" indent="-457200">
              <a:buFont typeface="Arial" panose="020B0604020202020204" pitchFamily="34" charset="0"/>
              <a:buChar char="•"/>
            </a:pPr>
            <a:r>
              <a:rPr lang="nl-NL" dirty="0"/>
              <a:t>Een correctiefactor/N-term is een ophoging van het cijfer.</a:t>
            </a:r>
          </a:p>
          <a:p>
            <a:pPr marL="457200" indent="-457200">
              <a:buFont typeface="Arial" panose="020B0604020202020204" pitchFamily="34" charset="0"/>
              <a:buChar char="•"/>
            </a:pPr>
            <a:r>
              <a:rPr lang="nl-NL" dirty="0"/>
              <a:t>Met behulp van deze N-term kan de school het uiteindelijke cijfer voor de beroepsgerichte vakken berekenen. De N-term kan verschillen. Soms bedraagt deze 0, een andere keer is deze hoger.</a:t>
            </a:r>
          </a:p>
          <a:p>
            <a:pPr marL="457200" indent="-457200">
              <a:buFont typeface="Arial" panose="020B0604020202020204" pitchFamily="34" charset="0"/>
              <a:buChar char="•"/>
            </a:pPr>
            <a:r>
              <a:rPr lang="nl-NL" dirty="0"/>
              <a:t>De N-term wordt pas 12 juni bekendgemaakt. Daar gaan wij niet op wachten! Dan is alles straks vergeten! Daarom kiezen we voor een voorlopige uitslagbepaling</a:t>
            </a:r>
          </a:p>
          <a:p>
            <a:endParaRPr lang="nl-NL" dirty="0"/>
          </a:p>
        </p:txBody>
      </p:sp>
      <p:sp>
        <p:nvSpPr>
          <p:cNvPr id="3" name="Titel 2">
            <a:extLst>
              <a:ext uri="{FF2B5EF4-FFF2-40B4-BE49-F238E27FC236}">
                <a16:creationId xmlns:a16="http://schemas.microsoft.com/office/drawing/2014/main" id="{62F01305-424A-C937-79C7-6AD523B58DFE}"/>
              </a:ext>
            </a:extLst>
          </p:cNvPr>
          <p:cNvSpPr>
            <a:spLocks noGrp="1"/>
          </p:cNvSpPr>
          <p:nvPr>
            <p:ph type="title"/>
          </p:nvPr>
        </p:nvSpPr>
        <p:spPr/>
        <p:txBody>
          <a:bodyPr/>
          <a:lstStyle/>
          <a:p>
            <a:r>
              <a:rPr lang="nl-NL" dirty="0"/>
              <a:t>N-term </a:t>
            </a:r>
          </a:p>
        </p:txBody>
      </p:sp>
    </p:spTree>
    <p:extLst>
      <p:ext uri="{BB962C8B-B14F-4D97-AF65-F5344CB8AC3E}">
        <p14:creationId xmlns:p14="http://schemas.microsoft.com/office/powerpoint/2010/main" val="2289946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420598" y="1825625"/>
            <a:ext cx="5595838" cy="4351338"/>
          </a:xfrm>
        </p:spPr>
        <p:txBody>
          <a:bodyPr vert="horz" lIns="91440" tIns="45720" rIns="91440" bIns="45720" rtlCol="0" anchor="t">
            <a:normAutofit fontScale="62500" lnSpcReduction="20000"/>
          </a:bodyPr>
          <a:lstStyle/>
          <a:p>
            <a:r>
              <a:rPr lang="nl-NL" dirty="0">
                <a:latin typeface="Montserrat Medium"/>
              </a:rPr>
              <a:t>AVO: Maximaal 1 herkansing</a:t>
            </a:r>
          </a:p>
          <a:p>
            <a:r>
              <a:rPr lang="nl-NL" dirty="0">
                <a:latin typeface="Montserrat Medium"/>
              </a:rPr>
              <a:t>	(Hoogste cijfer geldt)</a:t>
            </a:r>
          </a:p>
          <a:p>
            <a:endParaRPr lang="nl-NL" dirty="0">
              <a:latin typeface="Montserrat Medium"/>
            </a:endParaRPr>
          </a:p>
          <a:p>
            <a:r>
              <a:rPr lang="nl-NL" dirty="0">
                <a:latin typeface="Montserrat Medium"/>
              </a:rPr>
              <a:t>Praktijkvak</a:t>
            </a:r>
            <a:r>
              <a:rPr lang="nl-NL" sz="2800" dirty="0">
                <a:latin typeface="Montserrat Medium"/>
              </a:rPr>
              <a:t>: </a:t>
            </a:r>
          </a:p>
          <a:p>
            <a:pPr marL="457200" indent="-457200">
              <a:buFont typeface="Arial" panose="020B0604020202020204" pitchFamily="34" charset="0"/>
              <a:buChar char="•"/>
            </a:pPr>
            <a:r>
              <a:rPr lang="nl-NL" sz="2800" dirty="0">
                <a:latin typeface="Montserrat Medium"/>
              </a:rPr>
              <a:t>Om het voorlopige cijfer te bepalen gebruiken we de N-term = 0. Het behaalde cijfer kan nooit lager zijn, maar soms wel hoger. Dus als er een 5,2 is gehaald kan het definitieve cijfer 5,2 of hoger zijn. Heeft de kandidaat een voorlopig cijfer lager dan een 6, dan adviseren wij met klem dat hij of zij herexamen doet.</a:t>
            </a:r>
          </a:p>
          <a:p>
            <a:pPr marL="457200" indent="-457200">
              <a:buFont typeface="Arial" panose="020B0604020202020204" pitchFamily="34" charset="0"/>
              <a:buChar char="•"/>
            </a:pPr>
            <a:r>
              <a:rPr lang="nl-NL" sz="2800" dirty="0">
                <a:latin typeface="Montserrat Medium"/>
              </a:rPr>
              <a:t>Alle onderdelen mogen los herkanst worden, examen bestaat uit 4 onderdelen.</a:t>
            </a:r>
          </a:p>
          <a:p>
            <a:r>
              <a:rPr lang="nl-NL" dirty="0">
                <a:latin typeface="Montserrat Medium"/>
              </a:rPr>
              <a:t>	(het tweede resultaat geldt, tenzij de 	gehele herkansing minder goed is, 	dan telt de eerste versie)</a:t>
            </a:r>
            <a:endParaRPr lang="nl-NL" sz="2800" dirty="0">
              <a:latin typeface="Montserrat Medium"/>
            </a:endParaRPr>
          </a:p>
          <a:p>
            <a:pPr marL="457200" indent="-457200">
              <a:buChar char="•"/>
            </a:pPr>
            <a:endParaRPr lang="nl-NL" dirty="0">
              <a:latin typeface="Montserrat Medium"/>
            </a:endParaRPr>
          </a:p>
          <a:p>
            <a:endParaRPr lang="nl-NL" sz="2000" dirty="0"/>
          </a:p>
        </p:txBody>
      </p:sp>
      <p:sp>
        <p:nvSpPr>
          <p:cNvPr id="3" name="Titel 2"/>
          <p:cNvSpPr>
            <a:spLocks noGrp="1"/>
          </p:cNvSpPr>
          <p:nvPr>
            <p:ph type="title"/>
          </p:nvPr>
        </p:nvSpPr>
        <p:spPr/>
        <p:txBody>
          <a:bodyPr/>
          <a:lstStyle/>
          <a:p>
            <a:r>
              <a:rPr lang="nl-NL" dirty="0"/>
              <a:t>Herkansing examen CS(P)E</a:t>
            </a:r>
          </a:p>
        </p:txBody>
      </p:sp>
    </p:spTree>
    <p:extLst>
      <p:ext uri="{BB962C8B-B14F-4D97-AF65-F5344CB8AC3E}">
        <p14:creationId xmlns:p14="http://schemas.microsoft.com/office/powerpoint/2010/main" val="1772937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D7149-2A55-917F-0631-9F86023A1B33}"/>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40C0D599-54C1-DD5C-07A3-E5BE0F3182DE}"/>
              </a:ext>
            </a:extLst>
          </p:cNvPr>
          <p:cNvSpPr>
            <a:spLocks noGrp="1"/>
          </p:cNvSpPr>
          <p:nvPr>
            <p:ph idx="1"/>
          </p:nvPr>
        </p:nvSpPr>
        <p:spPr>
          <a:xfrm>
            <a:off x="1415167" y="1834678"/>
            <a:ext cx="5601269" cy="4351338"/>
          </a:xfrm>
        </p:spPr>
        <p:txBody>
          <a:bodyPr vert="horz" lIns="91440" tIns="45720" rIns="91440" bIns="45720" rtlCol="0" anchor="t">
            <a:normAutofit fontScale="40000" lnSpcReduction="20000"/>
          </a:bodyPr>
          <a:lstStyle/>
          <a:p>
            <a:r>
              <a:rPr lang="nl-NL" sz="4300" dirty="0">
                <a:latin typeface="Montserrat Medium"/>
              </a:rPr>
              <a:t>Helaas is de kandidaat dan nog niet klaar. Hij/zij moet ook nog examen doen in vier AVO-vakken. </a:t>
            </a:r>
          </a:p>
          <a:p>
            <a:r>
              <a:rPr lang="nl-NL" sz="4300" dirty="0">
                <a:latin typeface="Montserrat Medium"/>
              </a:rPr>
              <a:t>Deze vier AVO-vakken worden voor de BB en KB met de computer afgenomen. </a:t>
            </a:r>
          </a:p>
          <a:p>
            <a:r>
              <a:rPr lang="nl-NL" sz="4300" dirty="0">
                <a:latin typeface="Montserrat Medium"/>
              </a:rPr>
              <a:t>Op 12 juni vindt een examenvergadering plaats. Hier wordt elke kandidaat besproken en wordt officieel het eindresultaat vastgesteld. Na deze vergadering worden de examenkandidaten die nog </a:t>
            </a:r>
            <a:r>
              <a:rPr lang="nl-NL" sz="4300" b="1" dirty="0">
                <a:latin typeface="Montserrat Medium"/>
              </a:rPr>
              <a:t>niet</a:t>
            </a:r>
            <a:r>
              <a:rPr lang="nl-NL" sz="4300" dirty="0">
                <a:latin typeface="Montserrat Medium"/>
              </a:rPr>
              <a:t> geslaagd of </a:t>
            </a:r>
            <a:r>
              <a:rPr lang="nl-NL" sz="4300" b="1" dirty="0">
                <a:latin typeface="Montserrat Medium"/>
              </a:rPr>
              <a:t>definitief </a:t>
            </a:r>
            <a:r>
              <a:rPr lang="nl-NL" sz="4300" dirty="0">
                <a:latin typeface="Montserrat Medium"/>
              </a:rPr>
              <a:t>gezakt zijn gebeld.</a:t>
            </a:r>
          </a:p>
          <a:p>
            <a:r>
              <a:rPr lang="nl-NL" sz="4300" dirty="0">
                <a:latin typeface="Montserrat Medium"/>
              </a:rPr>
              <a:t>Uw kind komt dan naar school om aan te geven of de kandidaat wil herkansen en voor welk vak.</a:t>
            </a:r>
          </a:p>
          <a:p>
            <a:r>
              <a:rPr lang="nl-NL" sz="4300" dirty="0">
                <a:latin typeface="Montserrat Medium"/>
              </a:rPr>
              <a:t>Dan kan de kandidaat nog één AVO-vak herkansen. Zodra die gegevens binnen zijn, passen we opnieuw de zak/slaag-regeling toe. </a:t>
            </a:r>
          </a:p>
          <a:p>
            <a:r>
              <a:rPr lang="nl-NL" sz="4300" dirty="0">
                <a:latin typeface="Montserrat Medium"/>
              </a:rPr>
              <a:t>Dan is uiteindelijk de uitslag definitief en krijgt de examenkandidaat te horen of hij of zij wel of niet geslaagd is.</a:t>
            </a:r>
          </a:p>
          <a:p>
            <a:r>
              <a:rPr lang="nl-NL" sz="4300" dirty="0">
                <a:latin typeface="Montserrat Medium"/>
              </a:rPr>
              <a:t>Na het praktijkexamen kan er dus niet gezegd worden of de kandidaat geslaagd of gezakt is. </a:t>
            </a:r>
          </a:p>
          <a:p>
            <a:endParaRPr lang="nl-NL" sz="3800" dirty="0">
              <a:latin typeface="Montserrat Medium"/>
            </a:endParaRPr>
          </a:p>
          <a:p>
            <a:pPr marL="457200" indent="-457200">
              <a:buFont typeface="Arial" panose="020B0604020202020204" pitchFamily="34" charset="0"/>
              <a:buChar char="•"/>
            </a:pPr>
            <a:endParaRPr lang="nl-NL" dirty="0">
              <a:latin typeface="Montserrat Medium"/>
            </a:endParaRPr>
          </a:p>
        </p:txBody>
      </p:sp>
      <p:sp>
        <p:nvSpPr>
          <p:cNvPr id="3" name="Titel 2">
            <a:extLst>
              <a:ext uri="{FF2B5EF4-FFF2-40B4-BE49-F238E27FC236}">
                <a16:creationId xmlns:a16="http://schemas.microsoft.com/office/drawing/2014/main" id="{11519867-8F7C-D8D8-E864-8E3846A31C78}"/>
              </a:ext>
            </a:extLst>
          </p:cNvPr>
          <p:cNvSpPr>
            <a:spLocks noGrp="1"/>
          </p:cNvSpPr>
          <p:nvPr>
            <p:ph type="title"/>
          </p:nvPr>
        </p:nvSpPr>
        <p:spPr/>
        <p:txBody>
          <a:bodyPr/>
          <a:lstStyle/>
          <a:p>
            <a:r>
              <a:rPr lang="nl-NL" dirty="0"/>
              <a:t>Na het CSPE</a:t>
            </a:r>
          </a:p>
        </p:txBody>
      </p:sp>
    </p:spTree>
    <p:extLst>
      <p:ext uri="{BB962C8B-B14F-4D97-AF65-F5344CB8AC3E}">
        <p14:creationId xmlns:p14="http://schemas.microsoft.com/office/powerpoint/2010/main" val="548997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17756-57F2-0471-E9E3-DEC720361351}"/>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B469A5C7-06DD-95A2-D232-36960B92C41B}"/>
              </a:ext>
            </a:extLst>
          </p:cNvPr>
          <p:cNvSpPr>
            <a:spLocks noGrp="1"/>
          </p:cNvSpPr>
          <p:nvPr>
            <p:ph idx="1"/>
          </p:nvPr>
        </p:nvSpPr>
        <p:spPr>
          <a:xfrm>
            <a:off x="1431619" y="1825624"/>
            <a:ext cx="5458068" cy="4375999"/>
          </a:xfrm>
        </p:spPr>
        <p:txBody>
          <a:bodyPr>
            <a:noAutofit/>
          </a:bodyPr>
          <a:lstStyle/>
          <a:p>
            <a:r>
              <a:rPr lang="nl-NL" sz="1600" dirty="0"/>
              <a:t>CSPE:</a:t>
            </a:r>
          </a:p>
          <a:p>
            <a:pPr marL="457200" indent="-457200">
              <a:buFont typeface="Arial" panose="020B0604020202020204" pitchFamily="34" charset="0"/>
              <a:buChar char="•"/>
            </a:pPr>
            <a:r>
              <a:rPr lang="nl-NL" sz="1600" dirty="0"/>
              <a:t>Start in april (3 weken voor de meivakantie)</a:t>
            </a:r>
          </a:p>
          <a:p>
            <a:pPr marL="457200" indent="-457200">
              <a:buFont typeface="Arial" panose="020B0604020202020204" pitchFamily="34" charset="0"/>
              <a:buChar char="•"/>
            </a:pPr>
            <a:r>
              <a:rPr lang="nl-NL" sz="1600" dirty="0"/>
              <a:t>Voorlopige uitslag (praktijkexamen) is na afloop van het CSPE </a:t>
            </a:r>
          </a:p>
          <a:p>
            <a:pPr marL="457200" indent="-457200">
              <a:buFont typeface="Arial" panose="020B0604020202020204" pitchFamily="34" charset="0"/>
              <a:buChar char="•"/>
            </a:pPr>
            <a:r>
              <a:rPr lang="nl-NL" sz="1600" dirty="0"/>
              <a:t>Herkansing direct daarna in de derde week</a:t>
            </a:r>
          </a:p>
          <a:p>
            <a:pPr marL="457200" indent="-457200">
              <a:buFont typeface="Arial" panose="020B0604020202020204" pitchFamily="34" charset="0"/>
              <a:buChar char="•"/>
            </a:pPr>
            <a:endParaRPr lang="nl-NL" sz="1600" dirty="0"/>
          </a:p>
          <a:p>
            <a:r>
              <a:rPr lang="nl-NL" sz="1600" dirty="0"/>
              <a:t>CSE: start in mei (woensdag na de meivakantie)</a:t>
            </a:r>
          </a:p>
          <a:p>
            <a:endParaRPr lang="nl-NL" sz="1600" dirty="0"/>
          </a:p>
          <a:p>
            <a:r>
              <a:rPr lang="nl-NL" sz="1600" dirty="0" err="1"/>
              <a:t>Uitslagdag</a:t>
            </a:r>
            <a:r>
              <a:rPr lang="nl-NL" sz="1600" dirty="0"/>
              <a:t>: 12 juni</a:t>
            </a:r>
          </a:p>
          <a:p>
            <a:pPr marL="457200" indent="-457200">
              <a:buFont typeface="Arial" panose="020B0604020202020204" pitchFamily="34" charset="0"/>
              <a:buChar char="•"/>
            </a:pPr>
            <a:endParaRPr lang="nl-NL" sz="1600" dirty="0"/>
          </a:p>
          <a:p>
            <a:r>
              <a:rPr lang="nl-NL" sz="1600" dirty="0"/>
              <a:t>Herkansing AVO: week van 17 juni</a:t>
            </a:r>
          </a:p>
          <a:p>
            <a:endParaRPr lang="nl-NL" sz="1600" dirty="0"/>
          </a:p>
          <a:p>
            <a:r>
              <a:rPr lang="nl-NL" sz="1600" dirty="0"/>
              <a:t>Definitieve uitslag: zo snel mogelijk na herkansing.</a:t>
            </a:r>
          </a:p>
        </p:txBody>
      </p:sp>
      <p:sp>
        <p:nvSpPr>
          <p:cNvPr id="3" name="Titel 2">
            <a:extLst>
              <a:ext uri="{FF2B5EF4-FFF2-40B4-BE49-F238E27FC236}">
                <a16:creationId xmlns:a16="http://schemas.microsoft.com/office/drawing/2014/main" id="{4E26EF15-0F20-EC63-B5B8-8E143E6A797C}"/>
              </a:ext>
            </a:extLst>
          </p:cNvPr>
          <p:cNvSpPr>
            <a:spLocks noGrp="1"/>
          </p:cNvSpPr>
          <p:nvPr>
            <p:ph type="title"/>
          </p:nvPr>
        </p:nvSpPr>
        <p:spPr/>
        <p:txBody>
          <a:bodyPr/>
          <a:lstStyle/>
          <a:p>
            <a:r>
              <a:rPr lang="nl-NL" dirty="0"/>
              <a:t>Belangrijke data op een rijtje </a:t>
            </a:r>
          </a:p>
        </p:txBody>
      </p:sp>
    </p:spTree>
    <p:extLst>
      <p:ext uri="{BB962C8B-B14F-4D97-AF65-F5344CB8AC3E}">
        <p14:creationId xmlns:p14="http://schemas.microsoft.com/office/powerpoint/2010/main" val="415561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213DA-68B8-CA87-AEEF-F122D040206E}"/>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BB8689CA-25A5-BCB1-8D5C-838A96A22B20}"/>
              </a:ext>
            </a:extLst>
          </p:cNvPr>
          <p:cNvSpPr>
            <a:spLocks noGrp="1"/>
          </p:cNvSpPr>
          <p:nvPr>
            <p:ph idx="1"/>
          </p:nvPr>
        </p:nvSpPr>
        <p:spPr>
          <a:xfrm>
            <a:off x="894754" y="1825625"/>
            <a:ext cx="6076414" cy="4475588"/>
          </a:xfrm>
        </p:spPr>
        <p:txBody>
          <a:bodyPr>
            <a:normAutofit/>
          </a:bodyPr>
          <a:lstStyle/>
          <a:p>
            <a:r>
              <a:rPr lang="nl-NL" sz="2000" b="1" dirty="0"/>
              <a:t>Examensecretaris </a:t>
            </a:r>
          </a:p>
          <a:p>
            <a:r>
              <a:rPr lang="nl-NL" sz="1600" dirty="0"/>
              <a:t>mw. F. Razab-Sekh   </a:t>
            </a:r>
            <a:r>
              <a:rPr lang="nl-NL" sz="1600" dirty="0">
                <a:solidFill>
                  <a:srgbClr val="0070C0"/>
                </a:solidFill>
              </a:rPr>
              <a:t>(f.razabsekh@motionbeweegcollege.nl) </a:t>
            </a:r>
          </a:p>
          <a:p>
            <a:r>
              <a:rPr lang="nl-NL" sz="1600" dirty="0"/>
              <a:t>dhr. J.W. Scharpff </a:t>
            </a:r>
            <a:r>
              <a:rPr lang="nl-NL" sz="1600" dirty="0">
                <a:solidFill>
                  <a:srgbClr val="0070C0"/>
                </a:solidFill>
              </a:rPr>
              <a:t>(j.scharpff@motionbeweegcollege.nl) </a:t>
            </a:r>
          </a:p>
          <a:p>
            <a:endParaRPr lang="nl-NL" sz="2000" dirty="0"/>
          </a:p>
          <a:p>
            <a:r>
              <a:rPr lang="nl-NL" sz="2000" dirty="0"/>
              <a:t>  </a:t>
            </a:r>
          </a:p>
          <a:p>
            <a:r>
              <a:rPr lang="nl-NL" sz="2000" b="1" dirty="0"/>
              <a:t>Decaan (Vragen over vervolgopleiding)</a:t>
            </a:r>
          </a:p>
          <a:p>
            <a:r>
              <a:rPr lang="nl-NL" sz="1600" dirty="0"/>
              <a:t>mw. R. Willeboer </a:t>
            </a:r>
            <a:r>
              <a:rPr lang="nl-NL" sz="1600" dirty="0">
                <a:solidFill>
                  <a:srgbClr val="0070C0"/>
                </a:solidFill>
              </a:rPr>
              <a:t>(r.willeboer@motionbeweegcollege.nl)</a:t>
            </a:r>
          </a:p>
        </p:txBody>
      </p:sp>
      <p:sp>
        <p:nvSpPr>
          <p:cNvPr id="3" name="Titel 2">
            <a:extLst>
              <a:ext uri="{FF2B5EF4-FFF2-40B4-BE49-F238E27FC236}">
                <a16:creationId xmlns:a16="http://schemas.microsoft.com/office/drawing/2014/main" id="{48072EDA-882F-F7BA-3C77-CFB7C13CCDAB}"/>
              </a:ext>
            </a:extLst>
          </p:cNvPr>
          <p:cNvSpPr>
            <a:spLocks noGrp="1"/>
          </p:cNvSpPr>
          <p:nvPr>
            <p:ph type="title"/>
          </p:nvPr>
        </p:nvSpPr>
        <p:spPr/>
        <p:txBody>
          <a:bodyPr/>
          <a:lstStyle/>
          <a:p>
            <a:r>
              <a:rPr lang="nl-NL" dirty="0"/>
              <a:t>Examenbureau en Decanaat</a:t>
            </a:r>
          </a:p>
        </p:txBody>
      </p:sp>
    </p:spTree>
    <p:extLst>
      <p:ext uri="{BB962C8B-B14F-4D97-AF65-F5344CB8AC3E}">
        <p14:creationId xmlns:p14="http://schemas.microsoft.com/office/powerpoint/2010/main" val="2789188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C49CF8EB-C3F2-4737-B5A0-8753CA615009}"/>
              </a:ext>
            </a:extLst>
          </p:cNvPr>
          <p:cNvSpPr>
            <a:spLocks noGrp="1"/>
          </p:cNvSpPr>
          <p:nvPr>
            <p:ph idx="4294967295"/>
          </p:nvPr>
        </p:nvSpPr>
        <p:spPr>
          <a:xfrm>
            <a:off x="1423918" y="1825625"/>
            <a:ext cx="4928261" cy="4351338"/>
          </a:xfrm>
          <a:prstGeom prst="rect">
            <a:avLst/>
          </a:prstGeom>
        </p:spPr>
        <p:txBody>
          <a:bodyPr/>
          <a:lstStyle/>
          <a:p>
            <a:pPr marL="358775" indent="-358775">
              <a:buFont typeface="Arial" panose="020B0604020202020204" pitchFamily="34" charset="0"/>
              <a:buChar char="•"/>
            </a:pPr>
            <a:r>
              <a:rPr lang="nl-NL" dirty="0">
                <a:latin typeface="Montserrat Medium" panose="00000600000000000000" pitchFamily="2" charset="0"/>
              </a:rPr>
              <a:t>Programma van Toetsing en Afsluiting (PTA)</a:t>
            </a:r>
          </a:p>
          <a:p>
            <a:pPr marL="358775" indent="-358775">
              <a:buFont typeface="Arial" panose="020B0604020202020204" pitchFamily="34" charset="0"/>
              <a:buChar char="•"/>
            </a:pPr>
            <a:r>
              <a:rPr lang="nl-NL" dirty="0">
                <a:latin typeface="Montserrat Medium" panose="00000600000000000000" pitchFamily="2" charset="0"/>
              </a:rPr>
              <a:t>Derde en vierde leerjaar zijn examenjaren</a:t>
            </a:r>
          </a:p>
          <a:p>
            <a:pPr marL="358775" indent="-358775">
              <a:buFont typeface="Arial" panose="020B0604020202020204" pitchFamily="34" charset="0"/>
              <a:buChar char="•"/>
            </a:pPr>
            <a:r>
              <a:rPr lang="nl-NL" dirty="0">
                <a:latin typeface="Montserrat Medium" panose="00000600000000000000" pitchFamily="2" charset="0"/>
              </a:rPr>
              <a:t>PTA boekje, zie website</a:t>
            </a:r>
          </a:p>
          <a:p>
            <a:pPr marL="358775" indent="-358775">
              <a:buFont typeface="Arial" panose="020B0604020202020204" pitchFamily="34" charset="0"/>
              <a:buChar char="•"/>
            </a:pPr>
            <a:endParaRPr lang="nl-NL" dirty="0"/>
          </a:p>
        </p:txBody>
      </p:sp>
      <p:sp>
        <p:nvSpPr>
          <p:cNvPr id="3" name="Titel 2">
            <a:extLst>
              <a:ext uri="{FF2B5EF4-FFF2-40B4-BE49-F238E27FC236}">
                <a16:creationId xmlns:a16="http://schemas.microsoft.com/office/drawing/2014/main" id="{2DB631FB-7B3B-418D-B910-2E94AC9D359F}"/>
              </a:ext>
            </a:extLst>
          </p:cNvPr>
          <p:cNvSpPr>
            <a:spLocks noGrp="1"/>
          </p:cNvSpPr>
          <p:nvPr>
            <p:ph type="title"/>
          </p:nvPr>
        </p:nvSpPr>
        <p:spPr>
          <a:xfrm rot="21302106">
            <a:off x="937042" y="365125"/>
            <a:ext cx="9804143" cy="1325563"/>
          </a:xfrm>
          <a:prstGeom prst="rect">
            <a:avLst/>
          </a:prstGeom>
        </p:spPr>
        <p:txBody>
          <a:bodyPr/>
          <a:lstStyle/>
          <a:p>
            <a:r>
              <a:rPr lang="nl-NL" dirty="0">
                <a:latin typeface="Montserrat SemiBold"/>
              </a:rPr>
              <a:t> Inhoud </a:t>
            </a:r>
            <a:endParaRPr lang="nl-NL" dirty="0"/>
          </a:p>
        </p:txBody>
      </p:sp>
    </p:spTree>
    <p:extLst>
      <p:ext uri="{BB962C8B-B14F-4D97-AF65-F5344CB8AC3E}">
        <p14:creationId xmlns:p14="http://schemas.microsoft.com/office/powerpoint/2010/main" val="3426158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420604" y="1825625"/>
            <a:ext cx="5487190" cy="4351338"/>
          </a:xfrm>
        </p:spPr>
        <p:txBody>
          <a:bodyPr vert="horz" lIns="91440" tIns="45720" rIns="91440" bIns="45720" rtlCol="0" anchor="t">
            <a:normAutofit/>
          </a:bodyPr>
          <a:lstStyle/>
          <a:p>
            <a:pPr marL="457200" indent="-457200">
              <a:buChar char="•"/>
            </a:pPr>
            <a:r>
              <a:rPr lang="nl-NL" dirty="0">
                <a:latin typeface="Montserrat Medium"/>
              </a:rPr>
              <a:t>Alle toetsen, opdrachten in leerjaar 3 en 4.</a:t>
            </a:r>
          </a:p>
          <a:p>
            <a:pPr marL="457200" indent="-457200">
              <a:buChar char="•"/>
            </a:pPr>
            <a:r>
              <a:rPr lang="nl-NL" dirty="0">
                <a:latin typeface="Montserrat Medium"/>
              </a:rPr>
              <a:t>Alle kolommen in het PTA moeten zijn gevuld om toegang te krijgen tot de centrale examens.</a:t>
            </a:r>
          </a:p>
          <a:p>
            <a:pPr marL="457200" indent="-457200">
              <a:buFont typeface="Arial" panose="020B0604020202020204" pitchFamily="34" charset="0"/>
              <a:buChar char="•"/>
            </a:pPr>
            <a:endParaRPr lang="nl-NL" dirty="0"/>
          </a:p>
        </p:txBody>
      </p:sp>
      <p:sp>
        <p:nvSpPr>
          <p:cNvPr id="3" name="Titel 2"/>
          <p:cNvSpPr>
            <a:spLocks noGrp="1"/>
          </p:cNvSpPr>
          <p:nvPr>
            <p:ph type="title"/>
          </p:nvPr>
        </p:nvSpPr>
        <p:spPr/>
        <p:txBody>
          <a:bodyPr/>
          <a:lstStyle/>
          <a:p>
            <a:r>
              <a:rPr lang="nl-NL" dirty="0"/>
              <a:t>PTA</a:t>
            </a:r>
          </a:p>
        </p:txBody>
      </p:sp>
    </p:spTree>
    <p:extLst>
      <p:ext uri="{BB962C8B-B14F-4D97-AF65-F5344CB8AC3E}">
        <p14:creationId xmlns:p14="http://schemas.microsoft.com/office/powerpoint/2010/main" val="798652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431619" y="1825625"/>
            <a:ext cx="5385640" cy="4351338"/>
          </a:xfrm>
        </p:spPr>
        <p:txBody>
          <a:bodyPr>
            <a:normAutofit fontScale="77500" lnSpcReduction="20000"/>
          </a:bodyPr>
          <a:lstStyle/>
          <a:p>
            <a:r>
              <a:rPr lang="nl-NL" dirty="0"/>
              <a:t>Werk gemist?</a:t>
            </a:r>
          </a:p>
          <a:p>
            <a:pPr marL="457200" indent="-457200">
              <a:buFont typeface="Arial" panose="020B0604020202020204" pitchFamily="34" charset="0"/>
              <a:buChar char="•"/>
            </a:pPr>
            <a:endParaRPr lang="nl-NL" dirty="0"/>
          </a:p>
          <a:p>
            <a:pPr marL="457200" indent="-457200">
              <a:buFont typeface="Arial" panose="020B0604020202020204" pitchFamily="34" charset="0"/>
              <a:buChar char="•"/>
            </a:pPr>
            <a:r>
              <a:rPr lang="nl-NL" dirty="0"/>
              <a:t>In Magister staat INHALEN (</a:t>
            </a:r>
            <a:r>
              <a:rPr lang="nl-NL" dirty="0" err="1"/>
              <a:t>Inh</a:t>
            </a:r>
            <a:r>
              <a:rPr lang="nl-NL" dirty="0"/>
              <a:t>)</a:t>
            </a:r>
          </a:p>
          <a:p>
            <a:pPr marL="457200" indent="-457200">
              <a:buFont typeface="Arial" panose="020B0604020202020204" pitchFamily="34" charset="0"/>
              <a:buChar char="•"/>
            </a:pPr>
            <a:r>
              <a:rPr lang="nl-NL" dirty="0"/>
              <a:t>Leerling maakt afspraak met docent</a:t>
            </a:r>
          </a:p>
          <a:p>
            <a:pPr marL="457200" indent="-457200">
              <a:buFont typeface="Arial" panose="020B0604020202020204" pitchFamily="34" charset="0"/>
              <a:buChar char="•"/>
            </a:pPr>
            <a:endParaRPr lang="nl-NL" dirty="0"/>
          </a:p>
          <a:p>
            <a:r>
              <a:rPr lang="nl-NL" dirty="0"/>
              <a:t>Maakt de leerling geen afspraak of komt hij/zij niet op de afspraak?</a:t>
            </a:r>
          </a:p>
          <a:p>
            <a:pPr marL="457200" indent="-457200">
              <a:buFont typeface="Arial" panose="020B0604020202020204" pitchFamily="34" charset="0"/>
              <a:buChar char="•"/>
            </a:pPr>
            <a:endParaRPr lang="nl-NL" dirty="0"/>
          </a:p>
          <a:p>
            <a:pPr marL="514350" indent="-514350">
              <a:buFont typeface="+mj-lt"/>
              <a:buAutoNum type="arabicPeriod"/>
            </a:pPr>
            <a:r>
              <a:rPr lang="nl-NL" dirty="0"/>
              <a:t>Inhaalkaart (via mail of per post)</a:t>
            </a:r>
          </a:p>
          <a:p>
            <a:pPr marL="514350" indent="-514350">
              <a:buFont typeface="+mj-lt"/>
              <a:buAutoNum type="arabicPeriod"/>
            </a:pPr>
            <a:r>
              <a:rPr lang="nl-NL" dirty="0"/>
              <a:t>Proces-verbaal (1,0 door examenbureau)</a:t>
            </a:r>
          </a:p>
        </p:txBody>
      </p:sp>
      <p:sp>
        <p:nvSpPr>
          <p:cNvPr id="3" name="Titel 2"/>
          <p:cNvSpPr>
            <a:spLocks noGrp="1"/>
          </p:cNvSpPr>
          <p:nvPr>
            <p:ph type="title"/>
          </p:nvPr>
        </p:nvSpPr>
        <p:spPr/>
        <p:txBody>
          <a:bodyPr/>
          <a:lstStyle/>
          <a:p>
            <a:r>
              <a:rPr lang="nl-NL" dirty="0"/>
              <a:t>Afspraken m.b.t. inhalen</a:t>
            </a:r>
          </a:p>
        </p:txBody>
      </p:sp>
    </p:spTree>
    <p:extLst>
      <p:ext uri="{BB962C8B-B14F-4D97-AF65-F5344CB8AC3E}">
        <p14:creationId xmlns:p14="http://schemas.microsoft.com/office/powerpoint/2010/main" val="3834835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422397" y="1825625"/>
            <a:ext cx="5485397" cy="4538962"/>
          </a:xfrm>
        </p:spPr>
        <p:txBody>
          <a:bodyPr vert="horz" lIns="91440" tIns="45720" rIns="91440" bIns="45720" rtlCol="0" anchor="t">
            <a:normAutofit fontScale="62500" lnSpcReduction="20000"/>
          </a:bodyPr>
          <a:lstStyle/>
          <a:p>
            <a:r>
              <a:rPr lang="nl-NL" dirty="0"/>
              <a:t>Enkele belangrijke zaken uit het PTA</a:t>
            </a:r>
          </a:p>
          <a:p>
            <a:pPr marL="457200" indent="-457200">
              <a:buFont typeface="Arial" panose="020B0604020202020204" pitchFamily="34" charset="0"/>
              <a:buChar char="•"/>
            </a:pPr>
            <a:endParaRPr lang="nl-NL" dirty="0"/>
          </a:p>
          <a:p>
            <a:pPr marL="457200" indent="-457200">
              <a:buFont typeface="Arial" panose="020B0604020202020204" pitchFamily="34" charset="0"/>
              <a:buChar char="•"/>
            </a:pPr>
            <a:r>
              <a:rPr lang="nl-NL" dirty="0"/>
              <a:t>LO: alles moet minimaal voldoende zijn</a:t>
            </a:r>
          </a:p>
          <a:p>
            <a:pPr marL="457200" indent="-457200">
              <a:buFont typeface="Arial" panose="020B0604020202020204" pitchFamily="34" charset="0"/>
              <a:buChar char="•"/>
            </a:pPr>
            <a:r>
              <a:rPr lang="nl-NL" dirty="0"/>
              <a:t>CKV1: alles moet minimaal voldoende zijn (afgerond in klas 3)</a:t>
            </a:r>
          </a:p>
          <a:p>
            <a:pPr marL="457200" indent="-457200">
              <a:buFont typeface="Arial" panose="020B0604020202020204" pitchFamily="34" charset="0"/>
              <a:buChar char="•"/>
            </a:pPr>
            <a:r>
              <a:rPr lang="nl-NL" dirty="0"/>
              <a:t>Maatschappijleer: (afgerond in klas 3, eerste eindcijfer van de cijferlijst)</a:t>
            </a:r>
          </a:p>
          <a:p>
            <a:pPr marL="457200" indent="-457200">
              <a:buFont typeface="Arial" panose="020B0604020202020204" pitchFamily="34" charset="0"/>
              <a:buChar char="•"/>
            </a:pPr>
            <a:r>
              <a:rPr lang="nl-NL" dirty="0"/>
              <a:t>Rekenen: (alleen als wiskunde geen examenvak is)</a:t>
            </a:r>
          </a:p>
          <a:p>
            <a:pPr marL="457200" indent="-457200">
              <a:buFont typeface="Arial" panose="020B0604020202020204" pitchFamily="34" charset="0"/>
              <a:buChar char="•"/>
            </a:pPr>
            <a:r>
              <a:rPr lang="nl-NL" dirty="0"/>
              <a:t>Handelingsdelen moeten allemaal minimaal voldoende zijn</a:t>
            </a:r>
          </a:p>
          <a:p>
            <a:pPr marL="457200" indent="-457200">
              <a:buFont typeface="Arial" panose="020B0604020202020204" pitchFamily="34" charset="0"/>
              <a:buChar char="•"/>
            </a:pPr>
            <a:r>
              <a:rPr lang="nl-NL" dirty="0"/>
              <a:t>PTA is compleet, uiterste datum 15 maart</a:t>
            </a:r>
          </a:p>
          <a:p>
            <a:endParaRPr lang="nl-NL" dirty="0"/>
          </a:p>
          <a:p>
            <a:r>
              <a:rPr lang="nl-NL" b="1" dirty="0"/>
              <a:t>	(anders geen deelname eindexamen)</a:t>
            </a:r>
          </a:p>
        </p:txBody>
      </p:sp>
      <p:sp>
        <p:nvSpPr>
          <p:cNvPr id="3" name="Titel 2"/>
          <p:cNvSpPr>
            <a:spLocks noGrp="1"/>
          </p:cNvSpPr>
          <p:nvPr>
            <p:ph type="title"/>
          </p:nvPr>
        </p:nvSpPr>
        <p:spPr/>
        <p:txBody>
          <a:bodyPr/>
          <a:lstStyle/>
          <a:p>
            <a:r>
              <a:rPr lang="nl-NL" dirty="0"/>
              <a:t>Voorwaarden deelname examen</a:t>
            </a:r>
          </a:p>
        </p:txBody>
      </p:sp>
    </p:spTree>
    <p:extLst>
      <p:ext uri="{BB962C8B-B14F-4D97-AF65-F5344CB8AC3E}">
        <p14:creationId xmlns:p14="http://schemas.microsoft.com/office/powerpoint/2010/main" val="3485570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420598" y="1825625"/>
            <a:ext cx="5405715" cy="4351338"/>
          </a:xfrm>
        </p:spPr>
        <p:txBody>
          <a:bodyPr vert="horz" lIns="91440" tIns="45720" rIns="91440" bIns="45720" rtlCol="0" anchor="t">
            <a:normAutofit/>
          </a:bodyPr>
          <a:lstStyle/>
          <a:p>
            <a:r>
              <a:rPr lang="nl-NL" dirty="0"/>
              <a:t>Voor alle vakken* geldt:</a:t>
            </a:r>
          </a:p>
          <a:p>
            <a:pPr marL="457200" indent="-457200">
              <a:buFont typeface="Arial" panose="020B0604020202020204" pitchFamily="34" charset="0"/>
              <a:buChar char="•"/>
            </a:pPr>
            <a:r>
              <a:rPr lang="nl-NL" sz="2000" dirty="0"/>
              <a:t>SE = schoolexamencijfer		50 %</a:t>
            </a:r>
          </a:p>
          <a:p>
            <a:pPr marL="457200" indent="-457200">
              <a:buFont typeface="Arial" panose="020B0604020202020204" pitchFamily="34" charset="0"/>
              <a:buChar char="•"/>
            </a:pPr>
            <a:r>
              <a:rPr lang="nl-NL" sz="2000" dirty="0"/>
              <a:t>C(SP)E = centraal examencijfer 	50 %</a:t>
            </a:r>
          </a:p>
          <a:p>
            <a:pPr marL="457200" indent="-457200">
              <a:buFont typeface="Arial" panose="020B0604020202020204" pitchFamily="34" charset="0"/>
              <a:buChar char="•"/>
            </a:pPr>
            <a:r>
              <a:rPr lang="nl-NL" sz="2000" dirty="0"/>
              <a:t>Eindcijfer diploma: Afgerond (heel) cijfer</a:t>
            </a:r>
          </a:p>
          <a:p>
            <a:pPr marL="457200" indent="-457200">
              <a:buFont typeface="Arial" panose="020B0604020202020204" pitchFamily="34" charset="0"/>
              <a:buChar char="•"/>
            </a:pPr>
            <a:endParaRPr lang="nl-NL" sz="2000" dirty="0"/>
          </a:p>
          <a:p>
            <a:r>
              <a:rPr lang="nl-NL" sz="2000" dirty="0"/>
              <a:t>*Het vak maatschappijleer is in het 3e leerjaar afgerond met een SE. Het vak kent geen CSE maar telt wel mee in de uitslagbepaling!</a:t>
            </a:r>
          </a:p>
          <a:p>
            <a:endParaRPr lang="nl-NL" sz="2000" dirty="0"/>
          </a:p>
        </p:txBody>
      </p:sp>
      <p:sp>
        <p:nvSpPr>
          <p:cNvPr id="3" name="Titel 2"/>
          <p:cNvSpPr>
            <a:spLocks noGrp="1"/>
          </p:cNvSpPr>
          <p:nvPr>
            <p:ph type="title"/>
          </p:nvPr>
        </p:nvSpPr>
        <p:spPr>
          <a:xfrm rot="21302106">
            <a:off x="932929" y="346851"/>
            <a:ext cx="10226453" cy="1325563"/>
          </a:xfrm>
        </p:spPr>
        <p:txBody>
          <a:bodyPr/>
          <a:lstStyle/>
          <a:p>
            <a:r>
              <a:rPr lang="nl-NL" dirty="0"/>
              <a:t>Zak/Slaagregeling opbouw SE-CE</a:t>
            </a:r>
          </a:p>
        </p:txBody>
      </p:sp>
    </p:spTree>
    <p:extLst>
      <p:ext uri="{BB962C8B-B14F-4D97-AF65-F5344CB8AC3E}">
        <p14:creationId xmlns:p14="http://schemas.microsoft.com/office/powerpoint/2010/main" val="628291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420598" y="1825625"/>
            <a:ext cx="5432875" cy="4351338"/>
          </a:xfrm>
        </p:spPr>
        <p:txBody>
          <a:bodyPr vert="horz" lIns="91440" tIns="45720" rIns="91440" bIns="45720" rtlCol="0" anchor="t">
            <a:normAutofit fontScale="47500" lnSpcReduction="20000"/>
          </a:bodyPr>
          <a:lstStyle/>
          <a:p>
            <a:r>
              <a:rPr lang="nl-NL" sz="3800" dirty="0">
                <a:latin typeface="Montserrat Medium"/>
              </a:rPr>
              <a:t>Het beroepsgericht programma bestaat  uit twee afzonderlijke delen:</a:t>
            </a:r>
          </a:p>
          <a:p>
            <a:pPr marL="457200" indent="-457200">
              <a:buFont typeface="Arial" panose="020B0604020202020204" pitchFamily="34" charset="0"/>
              <a:buChar char="•"/>
            </a:pPr>
            <a:r>
              <a:rPr lang="nl-NL" sz="3300" dirty="0">
                <a:latin typeface="Montserrat Medium"/>
              </a:rPr>
              <a:t>Het </a:t>
            </a:r>
            <a:r>
              <a:rPr lang="nl-NL" sz="3300" u="sng" dirty="0">
                <a:latin typeface="Montserrat Medium"/>
              </a:rPr>
              <a:t>beroepsgerichte </a:t>
            </a:r>
            <a:r>
              <a:rPr lang="nl-NL" sz="3300" u="sng" dirty="0" err="1">
                <a:latin typeface="Montserrat Medium"/>
              </a:rPr>
              <a:t>profielvak</a:t>
            </a:r>
            <a:r>
              <a:rPr lang="nl-NL" sz="3300" u="sng" dirty="0">
                <a:latin typeface="Montserrat Medium"/>
              </a:rPr>
              <a:t> </a:t>
            </a:r>
            <a:r>
              <a:rPr lang="nl-NL" sz="3300" dirty="0">
                <a:latin typeface="Montserrat Medium"/>
              </a:rPr>
              <a:t>dat met een CSPE wordt afgesloten (bestaande uit 4 profielmodules)</a:t>
            </a:r>
          </a:p>
          <a:p>
            <a:pPr marL="457200" indent="-457200">
              <a:buFont typeface="Arial" panose="020B0604020202020204" pitchFamily="34" charset="0"/>
              <a:buChar char="•"/>
            </a:pPr>
            <a:r>
              <a:rPr lang="nl-NL" sz="3300" dirty="0">
                <a:latin typeface="Montserrat Medium"/>
              </a:rPr>
              <a:t>De </a:t>
            </a:r>
            <a:r>
              <a:rPr lang="nl-NL" sz="3300" u="sng" dirty="0">
                <a:latin typeface="Montserrat Medium"/>
              </a:rPr>
              <a:t>beroepsgerichte keuzevakken</a:t>
            </a:r>
            <a:r>
              <a:rPr lang="nl-NL" sz="3300" dirty="0">
                <a:latin typeface="Montserrat Medium"/>
              </a:rPr>
              <a:t>: leerlingen moeten ten minste 4 beroepsgerichte keuzevakken afsluiten, het combinatiecijfer (gemiddelde van tenminste 4 vakken) hiervan telt mee als “vak” in de uitslagbepaling</a:t>
            </a:r>
          </a:p>
          <a:p>
            <a:r>
              <a:rPr lang="nl-NL" i="1" dirty="0">
                <a:latin typeface="Montserrat Medium"/>
              </a:rPr>
              <a:t>Let op! Alle keuzevakken moeten elk 4 of hoger zijn!</a:t>
            </a:r>
          </a:p>
          <a:p>
            <a:pPr marL="457200" indent="-457200">
              <a:buFont typeface="Arial" panose="020B0604020202020204" pitchFamily="34" charset="0"/>
              <a:buChar char="•"/>
            </a:pPr>
            <a:endParaRPr lang="nl-NL" dirty="0">
              <a:latin typeface="Montserrat Medium"/>
            </a:endParaRPr>
          </a:p>
          <a:p>
            <a:r>
              <a:rPr lang="nl-NL" sz="3300" dirty="0">
                <a:latin typeface="Montserrat Medium"/>
              </a:rPr>
              <a:t>Bij het bepalen of een leerling geslaagd is, tellen twee eindcijfers voor het beroepsgericht programma mee, te weten:</a:t>
            </a:r>
          </a:p>
          <a:p>
            <a:r>
              <a:rPr lang="nl-NL" sz="3300" dirty="0">
                <a:latin typeface="Montserrat Medium"/>
              </a:rPr>
              <a:t>- Het beroepsgerichte </a:t>
            </a:r>
            <a:r>
              <a:rPr lang="nl-NL" sz="3300" dirty="0" err="1">
                <a:latin typeface="Montserrat Medium"/>
              </a:rPr>
              <a:t>profielvak</a:t>
            </a:r>
            <a:r>
              <a:rPr lang="nl-NL" sz="3300" dirty="0">
                <a:latin typeface="Montserrat Medium"/>
              </a:rPr>
              <a:t> </a:t>
            </a:r>
          </a:p>
          <a:p>
            <a:r>
              <a:rPr lang="nl-NL" sz="3300" dirty="0">
                <a:latin typeface="Montserrat Medium"/>
              </a:rPr>
              <a:t>- Het combinatiecijfer voor de beroepsgerichte keuzevakken.</a:t>
            </a:r>
          </a:p>
          <a:p>
            <a:r>
              <a:rPr lang="nl-NL" sz="3300" dirty="0">
                <a:latin typeface="Montserrat Medium"/>
              </a:rPr>
              <a:t>Beide eindcijfers tellen één keer mee.</a:t>
            </a:r>
          </a:p>
          <a:p>
            <a:endParaRPr lang="nl-NL" dirty="0">
              <a:latin typeface="Montserrat Medium"/>
            </a:endParaRPr>
          </a:p>
          <a:p>
            <a:pPr marL="457200" indent="-457200">
              <a:buFont typeface="Arial" panose="020B0604020202020204" pitchFamily="34" charset="0"/>
              <a:buChar char="•"/>
            </a:pPr>
            <a:endParaRPr lang="nl-NL" dirty="0">
              <a:latin typeface="Montserrat Medium"/>
            </a:endParaRPr>
          </a:p>
        </p:txBody>
      </p:sp>
      <p:sp>
        <p:nvSpPr>
          <p:cNvPr id="3" name="Titel 2"/>
          <p:cNvSpPr>
            <a:spLocks noGrp="1"/>
          </p:cNvSpPr>
          <p:nvPr>
            <p:ph type="title"/>
          </p:nvPr>
        </p:nvSpPr>
        <p:spPr/>
        <p:txBody>
          <a:bodyPr/>
          <a:lstStyle/>
          <a:p>
            <a:r>
              <a:rPr lang="nl-NL" dirty="0"/>
              <a:t>PIE, ZW en E&amp;O examen</a:t>
            </a:r>
          </a:p>
        </p:txBody>
      </p:sp>
    </p:spTree>
    <p:extLst>
      <p:ext uri="{BB962C8B-B14F-4D97-AF65-F5344CB8AC3E}">
        <p14:creationId xmlns:p14="http://schemas.microsoft.com/office/powerpoint/2010/main" val="3382991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420598" y="1825625"/>
            <a:ext cx="5550570" cy="4475588"/>
          </a:xfrm>
        </p:spPr>
        <p:txBody>
          <a:bodyPr>
            <a:normAutofit fontScale="25000" lnSpcReduction="20000"/>
          </a:bodyPr>
          <a:lstStyle/>
          <a:p>
            <a:r>
              <a:rPr lang="nl-NL" b="1" dirty="0"/>
              <a:t>Gemiddeld cijfer centrale (praktijk)eindexamens</a:t>
            </a:r>
          </a:p>
          <a:p>
            <a:r>
              <a:rPr lang="nl-NL" dirty="0"/>
              <a:t>Je bent geslaagd met een 5,5 of hoger.</a:t>
            </a:r>
          </a:p>
          <a:p>
            <a:pPr marL="457200" indent="-457200">
              <a:buFont typeface="Arial" panose="020B0604020202020204" pitchFamily="34" charset="0"/>
              <a:buChar char="•"/>
            </a:pPr>
            <a:endParaRPr lang="nl-NL" dirty="0"/>
          </a:p>
          <a:p>
            <a:r>
              <a:rPr lang="nl-NL" b="1" dirty="0"/>
              <a:t>Eindcijfers Nederlands</a:t>
            </a:r>
          </a:p>
          <a:p>
            <a:r>
              <a:rPr lang="nl-NL" dirty="0"/>
              <a:t>Je bent geslaagd met een 5 of hoger.</a:t>
            </a:r>
          </a:p>
          <a:p>
            <a:pPr marL="457200" indent="-457200">
              <a:buFont typeface="Arial" panose="020B0604020202020204" pitchFamily="34" charset="0"/>
              <a:buChar char="•"/>
            </a:pPr>
            <a:endParaRPr lang="nl-NL" dirty="0"/>
          </a:p>
          <a:p>
            <a:r>
              <a:rPr lang="nl-NL" b="1" dirty="0"/>
              <a:t>Eindcijfers alle examenvakken</a:t>
            </a:r>
          </a:p>
          <a:p>
            <a:r>
              <a:rPr lang="nl-NL" dirty="0"/>
              <a:t>Je bent geslaagd als:</a:t>
            </a:r>
          </a:p>
          <a:p>
            <a:pPr marL="457200" indent="-457200">
              <a:buFont typeface="Arial" panose="020B0604020202020204" pitchFamily="34" charset="0"/>
              <a:buChar char="•"/>
            </a:pPr>
            <a:r>
              <a:rPr lang="nl-NL" dirty="0"/>
              <a:t>al je eindcijfers en je combinatiecijfer een 6 of hoger zijn, of;</a:t>
            </a:r>
          </a:p>
          <a:p>
            <a:pPr marL="457200" indent="-457200">
              <a:buFont typeface="Arial" panose="020B0604020202020204" pitchFamily="34" charset="0"/>
              <a:buChar char="•"/>
            </a:pPr>
            <a:r>
              <a:rPr lang="nl-NL" dirty="0"/>
              <a:t>je een 5 hebt en voor de rest 6 of hoger, of;</a:t>
            </a:r>
          </a:p>
          <a:p>
            <a:pPr marL="457200" indent="-457200">
              <a:buFont typeface="Arial" panose="020B0604020202020204" pitchFamily="34" charset="0"/>
              <a:buChar char="•"/>
            </a:pPr>
            <a:r>
              <a:rPr lang="nl-NL" dirty="0"/>
              <a:t>je een 4 hebt, een 7 of hoger en voor de rest 6 of hoger, of;</a:t>
            </a:r>
          </a:p>
          <a:p>
            <a:pPr marL="457200" indent="-457200">
              <a:buFont typeface="Arial" panose="020B0604020202020204" pitchFamily="34" charset="0"/>
              <a:buChar char="•"/>
            </a:pPr>
            <a:r>
              <a:rPr lang="nl-NL" dirty="0"/>
              <a:t>je 2 keer een 5 hebt, een 7 of hoger en voor de rest 6 of hoger;</a:t>
            </a:r>
          </a:p>
          <a:p>
            <a:pPr marL="457200" indent="-457200">
              <a:buFont typeface="Arial" panose="020B0604020202020204" pitchFamily="34" charset="0"/>
              <a:buChar char="•"/>
            </a:pPr>
            <a:r>
              <a:rPr lang="nl-NL" dirty="0"/>
              <a:t>geen enkel eindcijfer lager dan een 4 is. Let op: ook voor de afzonderlijke keuzevakken moet je tenminste het eindcijfer 4 halen.</a:t>
            </a:r>
          </a:p>
          <a:p>
            <a:endParaRPr lang="nl-NL" dirty="0"/>
          </a:p>
          <a:p>
            <a:r>
              <a:rPr lang="nl-NL" b="1" dirty="0"/>
              <a:t>Kunstvakken I inclusief CKV en Lichamelijke opvoeding</a:t>
            </a:r>
          </a:p>
          <a:p>
            <a:r>
              <a:rPr lang="nl-NL" dirty="0"/>
              <a:t>Je bent geslaagd als je een 'voldoende' of 'goed' hebt voor kunstvakken I inclusief CKV en lichamelijke opvoeding.</a:t>
            </a:r>
          </a:p>
          <a:p>
            <a:endParaRPr lang="nl-NL" dirty="0"/>
          </a:p>
          <a:p>
            <a:r>
              <a:rPr lang="nl-NL" b="1" dirty="0"/>
              <a:t>Loopbaandossier</a:t>
            </a:r>
          </a:p>
          <a:p>
            <a:r>
              <a:rPr lang="nl-NL" dirty="0"/>
              <a:t>Je bent geslaagd als je een loopbaandossier gemaakt hebt volgens het Programma van Toetsing en Afsluiting (PTA) van je school.</a:t>
            </a:r>
          </a:p>
          <a:p>
            <a:endParaRPr lang="nl-NL" dirty="0">
              <a:hlinkClick r:id="rId2"/>
            </a:endParaRPr>
          </a:p>
          <a:p>
            <a:r>
              <a:rPr lang="nl-NL" dirty="0">
                <a:hlinkClick r:id="rId2"/>
              </a:rPr>
              <a:t>Zak/slaagregeling </a:t>
            </a:r>
            <a:endParaRPr lang="nl-NL" dirty="0"/>
          </a:p>
        </p:txBody>
      </p:sp>
      <p:sp>
        <p:nvSpPr>
          <p:cNvPr id="3" name="Titel 2"/>
          <p:cNvSpPr>
            <a:spLocks noGrp="1"/>
          </p:cNvSpPr>
          <p:nvPr>
            <p:ph type="title"/>
          </p:nvPr>
        </p:nvSpPr>
        <p:spPr/>
        <p:txBody>
          <a:bodyPr/>
          <a:lstStyle/>
          <a:p>
            <a:r>
              <a:rPr lang="nl-NL" dirty="0"/>
              <a:t>Zak/Slaagregeling volledig </a:t>
            </a:r>
          </a:p>
        </p:txBody>
      </p:sp>
    </p:spTree>
    <p:extLst>
      <p:ext uri="{BB962C8B-B14F-4D97-AF65-F5344CB8AC3E}">
        <p14:creationId xmlns:p14="http://schemas.microsoft.com/office/powerpoint/2010/main" val="4260126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431619" y="1825625"/>
            <a:ext cx="5566710" cy="4351338"/>
          </a:xfrm>
        </p:spPr>
        <p:txBody>
          <a:bodyPr vert="horz" lIns="91440" tIns="45720" rIns="91440" bIns="45720" rtlCol="0" anchor="t">
            <a:normAutofit fontScale="55000" lnSpcReduction="20000"/>
          </a:bodyPr>
          <a:lstStyle/>
          <a:p>
            <a:pPr marL="457200" indent="-457200">
              <a:buFont typeface="Arial" panose="020B0604020202020204" pitchFamily="34" charset="0"/>
              <a:buChar char="•"/>
            </a:pPr>
            <a:r>
              <a:rPr lang="nl-NL" dirty="0">
                <a:latin typeface="Montserrat Medium"/>
              </a:rPr>
              <a:t>Kom op tijd, minimaal 15 minuten voor aanvang.</a:t>
            </a:r>
          </a:p>
          <a:p>
            <a:pPr marL="457200" indent="-457200">
              <a:buFont typeface="Arial" panose="020B0604020202020204" pitchFamily="34" charset="0"/>
              <a:buChar char="•"/>
            </a:pPr>
            <a:r>
              <a:rPr lang="nl-NL" dirty="0">
                <a:latin typeface="Montserrat Medium"/>
              </a:rPr>
              <a:t>Als een examenkandidaat 30 of meer minuten te laat is voor een examenzitting, dan moet het examen worden afgelegd in het Tweede Tijdvak. </a:t>
            </a:r>
          </a:p>
          <a:p>
            <a:pPr marL="457200" indent="-457200">
              <a:buFont typeface="Arial" panose="020B0604020202020204" pitchFamily="34" charset="0"/>
              <a:buChar char="•"/>
            </a:pPr>
            <a:r>
              <a:rPr lang="nl-NL" dirty="0">
                <a:latin typeface="Montserrat Medium"/>
              </a:rPr>
              <a:t>Ziekte/overmacht VOOR het betreffende schoolexamen, ouders melden dit telefonisch bij Clip.</a:t>
            </a:r>
          </a:p>
          <a:p>
            <a:pPr marL="457200" indent="-457200">
              <a:buFont typeface="Arial" panose="020B0604020202020204" pitchFamily="34" charset="0"/>
              <a:buChar char="•"/>
            </a:pPr>
            <a:r>
              <a:rPr lang="nl-NL" dirty="0">
                <a:latin typeface="Montserrat Medium"/>
              </a:rPr>
              <a:t>Door ouder/verzorger ondertekende verklaring met aard van verhindering bij secretaris eindexamen inleveren</a:t>
            </a:r>
          </a:p>
          <a:p>
            <a:pPr marL="457200" indent="-457200">
              <a:buFont typeface="Arial" panose="020B0604020202020204" pitchFamily="34" charset="0"/>
              <a:buChar char="•"/>
            </a:pPr>
            <a:r>
              <a:rPr lang="nl-NL" dirty="0">
                <a:latin typeface="Montserrat Medium"/>
              </a:rPr>
              <a:t>Als na overleg blijkt dat er daadwerkelijk geen examen kan worden afgelegd, dan vindt het examen plaats in het Tweede Tijdvak CE. </a:t>
            </a:r>
          </a:p>
          <a:p>
            <a:pPr marL="457200" indent="-457200">
              <a:buFont typeface="Arial" panose="020B0604020202020204" pitchFamily="34" charset="0"/>
              <a:buChar char="•"/>
            </a:pPr>
            <a:r>
              <a:rPr lang="nl-NL" dirty="0">
                <a:latin typeface="Montserrat Medium"/>
              </a:rPr>
              <a:t>Leerlingen hebben recht op tijdsverlenging bij de AVO-vakken indien de leerling een van de volgende ondersteuningsbehoeften heeft:</a:t>
            </a:r>
          </a:p>
          <a:p>
            <a:pPr marL="457200" indent="-457200">
              <a:buFont typeface="Arial" panose="020B0604020202020204" pitchFamily="34" charset="0"/>
              <a:buChar char="•"/>
            </a:pPr>
            <a:endParaRPr lang="nl-NL" dirty="0">
              <a:latin typeface="Montserrat Medium"/>
            </a:endParaRPr>
          </a:p>
          <a:p>
            <a:pPr marL="457200" indent="-457200">
              <a:buFont typeface="Arial" panose="020B0604020202020204" pitchFamily="34" charset="0"/>
              <a:buChar char="•"/>
            </a:pPr>
            <a:r>
              <a:rPr lang="nl-NL" dirty="0">
                <a:latin typeface="Montserrat Medium"/>
              </a:rPr>
              <a:t>    Dyslexie, </a:t>
            </a:r>
            <a:r>
              <a:rPr lang="nl-NL" dirty="0" err="1">
                <a:latin typeface="Montserrat Medium"/>
              </a:rPr>
              <a:t>discalculie</a:t>
            </a:r>
            <a:r>
              <a:rPr lang="nl-NL" dirty="0">
                <a:latin typeface="Montserrat Medium"/>
              </a:rPr>
              <a:t>, autisme, AD(H)D, doof, enz.</a:t>
            </a:r>
          </a:p>
          <a:p>
            <a:r>
              <a:rPr lang="nl-NL" dirty="0">
                <a:latin typeface="Montserrat Medium"/>
              </a:rPr>
              <a:t>	(Voor de volledige lijst kijk op: </a:t>
            </a:r>
            <a:r>
              <a:rPr lang="nl-NL" dirty="0">
                <a:latin typeface="Montserrat Medium"/>
                <a:hlinkClick r:id="rId2"/>
              </a:rPr>
              <a:t>examenblad</a:t>
            </a:r>
            <a:r>
              <a:rPr lang="nl-NL" dirty="0">
                <a:latin typeface="Montserrat Medium"/>
              </a:rPr>
              <a:t>)</a:t>
            </a:r>
          </a:p>
          <a:p>
            <a:pPr marL="457200" indent="-457200">
              <a:buFont typeface="Arial" panose="020B0604020202020204" pitchFamily="34" charset="0"/>
              <a:buChar char="•"/>
            </a:pPr>
            <a:endParaRPr lang="nl-NL" dirty="0">
              <a:latin typeface="Montserrat Medium"/>
            </a:endParaRPr>
          </a:p>
          <a:p>
            <a:pPr marL="457200" indent="-457200">
              <a:buFont typeface="Arial" panose="020B0604020202020204" pitchFamily="34" charset="0"/>
              <a:buChar char="•"/>
            </a:pPr>
            <a:endParaRPr lang="nl-NL" dirty="0"/>
          </a:p>
        </p:txBody>
      </p:sp>
      <p:sp>
        <p:nvSpPr>
          <p:cNvPr id="3" name="Titel 2"/>
          <p:cNvSpPr>
            <a:spLocks noGrp="1"/>
          </p:cNvSpPr>
          <p:nvPr>
            <p:ph type="title"/>
          </p:nvPr>
        </p:nvSpPr>
        <p:spPr>
          <a:xfrm rot="21302106">
            <a:off x="944480" y="359075"/>
            <a:ext cx="9943951" cy="1325563"/>
          </a:xfrm>
        </p:spPr>
        <p:txBody>
          <a:bodyPr/>
          <a:lstStyle/>
          <a:p>
            <a:r>
              <a:rPr lang="nl-NL" dirty="0"/>
              <a:t>Regels rondom het examen</a:t>
            </a:r>
          </a:p>
        </p:txBody>
      </p:sp>
    </p:spTree>
    <p:extLst>
      <p:ext uri="{BB962C8B-B14F-4D97-AF65-F5344CB8AC3E}">
        <p14:creationId xmlns:p14="http://schemas.microsoft.com/office/powerpoint/2010/main" val="234749386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angepast ontwer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2C64FB0E641CF4A9963D9B1CACBF7D2" ma:contentTypeVersion="16" ma:contentTypeDescription="Een nieuw document maken." ma:contentTypeScope="" ma:versionID="6a86abc3dc4a06b9063f8a102329bfb7">
  <xsd:schema xmlns:xsd="http://www.w3.org/2001/XMLSchema" xmlns:xs="http://www.w3.org/2001/XMLSchema" xmlns:p="http://schemas.microsoft.com/office/2006/metadata/properties" xmlns:ns2="f5b6e533-29db-43fc-9f7c-d156a5637d09" xmlns:ns3="5954cdb5-9c58-4bd2-8dee-d5542990788b" targetNamespace="http://schemas.microsoft.com/office/2006/metadata/properties" ma:root="true" ma:fieldsID="8f679ac50ddd954c04da855d3b52617b" ns2:_="" ns3:_="">
    <xsd:import namespace="f5b6e533-29db-43fc-9f7c-d156a5637d09"/>
    <xsd:import namespace="5954cdb5-9c58-4bd2-8dee-d5542990788b"/>
    <xsd:element name="properties">
      <xsd:complexType>
        <xsd:sequence>
          <xsd:element name="documentManagement">
            <xsd:complexType>
              <xsd:all>
                <xsd:element ref="ns2:Title0" minOccurs="0"/>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LengthInSecond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b6e533-29db-43fc-9f7c-d156a5637d09" elementFormDefault="qualified">
    <xsd:import namespace="http://schemas.microsoft.com/office/2006/documentManagement/types"/>
    <xsd:import namespace="http://schemas.microsoft.com/office/infopath/2007/PartnerControls"/>
    <xsd:element name="Title0" ma:index="8" nillable="true" ma:displayName="Title" ma:description="" ma:internalName="Title0">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Afbeeldingtags" ma:readOnly="false" ma:fieldId="{5cf76f15-5ced-4ddc-b409-7134ff3c332f}" ma:taxonomyMulti="true" ma:sspId="f30fd6b5-9896-4a2a-8d87-73a575d7384e"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954cdb5-9c58-4bd2-8dee-d5542990788b"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element name="TaxCatchAll" ma:index="20" nillable="true" ma:displayName="Taxonomy Catch All Column" ma:hidden="true" ma:list="{22827a6c-a424-45b2-aed9-6e5353d44aee}" ma:internalName="TaxCatchAll" ma:showField="CatchAllData" ma:web="5954cdb5-9c58-4bd2-8dee-d554299078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itle0 xmlns="f5b6e533-29db-43fc-9f7c-d156a5637d09" xsi:nil="true"/>
    <lcf76f155ced4ddcb4097134ff3c332f xmlns="f5b6e533-29db-43fc-9f7c-d156a5637d09">
      <Terms xmlns="http://schemas.microsoft.com/office/infopath/2007/PartnerControls"/>
    </lcf76f155ced4ddcb4097134ff3c332f>
    <TaxCatchAll xmlns="5954cdb5-9c58-4bd2-8dee-d5542990788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67B3F4-821C-4085-9196-B5CEC3EEFE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b6e533-29db-43fc-9f7c-d156a5637d09"/>
    <ds:schemaRef ds:uri="5954cdb5-9c58-4bd2-8dee-d554299078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9838A63-4A51-49F6-BD6A-95395E36609B}">
  <ds:schemaRefs>
    <ds:schemaRef ds:uri="39439d33-904c-4d7d-b6ef-832daf841861"/>
    <ds:schemaRef ds:uri="b53ff3e6-4edb-4db2-a47c-97aeb0a8356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f5b6e533-29db-43fc-9f7c-d156a5637d09"/>
    <ds:schemaRef ds:uri="5954cdb5-9c58-4bd2-8dee-d5542990788b"/>
  </ds:schemaRefs>
</ds:datastoreItem>
</file>

<file path=customXml/itemProps3.xml><?xml version="1.0" encoding="utf-8"?>
<ds:datastoreItem xmlns:ds="http://schemas.openxmlformats.org/officeDocument/2006/customXml" ds:itemID="{623B071E-53DE-49FB-B4C9-424F6B5A872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155</TotalTime>
  <Words>1306</Words>
  <Application>Microsoft Office PowerPoint</Application>
  <PresentationFormat>Breedbeeld</PresentationFormat>
  <Paragraphs>126</Paragraphs>
  <Slides>15</Slides>
  <Notes>0</Notes>
  <HiddenSlides>0</HiddenSlides>
  <MMClips>0</MMClips>
  <ScaleCrop>false</ScaleCrop>
  <HeadingPairs>
    <vt:vector size="6" baseType="variant">
      <vt:variant>
        <vt:lpstr>Gebruikte lettertypen</vt:lpstr>
      </vt:variant>
      <vt:variant>
        <vt:i4>7</vt:i4>
      </vt:variant>
      <vt:variant>
        <vt:lpstr>Thema</vt:lpstr>
      </vt:variant>
      <vt:variant>
        <vt:i4>2</vt:i4>
      </vt:variant>
      <vt:variant>
        <vt:lpstr>Diatitels</vt:lpstr>
      </vt:variant>
      <vt:variant>
        <vt:i4>15</vt:i4>
      </vt:variant>
    </vt:vector>
  </HeadingPairs>
  <TitlesOfParts>
    <vt:vector size="24" baseType="lpstr">
      <vt:lpstr>Arial</vt:lpstr>
      <vt:lpstr>Calibri</vt:lpstr>
      <vt:lpstr>Calibri Light</vt:lpstr>
      <vt:lpstr>KeedySansReg</vt:lpstr>
      <vt:lpstr>Montserrat Light</vt:lpstr>
      <vt:lpstr>Montserrat Medium</vt:lpstr>
      <vt:lpstr>Montserrat SemiBold</vt:lpstr>
      <vt:lpstr>Kantoorthema</vt:lpstr>
      <vt:lpstr>Aangepast ontwerp</vt:lpstr>
      <vt:lpstr>PowerPoint-presentatie</vt:lpstr>
      <vt:lpstr> Inhoud </vt:lpstr>
      <vt:lpstr>PTA</vt:lpstr>
      <vt:lpstr>Afspraken m.b.t. inhalen</vt:lpstr>
      <vt:lpstr>Voorwaarden deelname examen</vt:lpstr>
      <vt:lpstr>Zak/Slaagregeling opbouw SE-CE</vt:lpstr>
      <vt:lpstr>PIE, ZW en E&amp;O examen</vt:lpstr>
      <vt:lpstr>Zak/Slaagregeling volledig </vt:lpstr>
      <vt:lpstr>Regels rondom het examen</vt:lpstr>
      <vt:lpstr>Voorlopige uitslagbepaling (CSPE)</vt:lpstr>
      <vt:lpstr>N-term </vt:lpstr>
      <vt:lpstr>Herkansing examen CS(P)E</vt:lpstr>
      <vt:lpstr>Na het CSPE</vt:lpstr>
      <vt:lpstr>Belangrijke data op een rijtje </vt:lpstr>
      <vt:lpstr>Examenbureau en Decanaat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Reinier van Tilburg</dc:creator>
  <cp:lastModifiedBy>Andrea de Raad</cp:lastModifiedBy>
  <cp:revision>41</cp:revision>
  <dcterms:created xsi:type="dcterms:W3CDTF">2021-11-08T08:40:44Z</dcterms:created>
  <dcterms:modified xsi:type="dcterms:W3CDTF">2024-02-07T07:24:50Z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0x01010092C64FB0E641CF4A9963D9B1CACBF7D2</vt:lpwstr>
  </property>
</Properties>
</file>